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88" r:id="rId2"/>
    <p:sldMasterId id="2147483716" r:id="rId3"/>
    <p:sldMasterId id="2147483730" r:id="rId4"/>
    <p:sldMasterId id="2147483742" r:id="rId5"/>
    <p:sldMasterId id="2147483754" r:id="rId6"/>
    <p:sldMasterId id="2147483766" r:id="rId7"/>
  </p:sldMasterIdLst>
  <p:notesMasterIdLst>
    <p:notesMasterId r:id="rId71"/>
  </p:notesMasterIdLst>
  <p:sldIdLst>
    <p:sldId id="256" r:id="rId8"/>
    <p:sldId id="257" r:id="rId9"/>
    <p:sldId id="281" r:id="rId10"/>
    <p:sldId id="259" r:id="rId11"/>
    <p:sldId id="265" r:id="rId12"/>
    <p:sldId id="260" r:id="rId13"/>
    <p:sldId id="261" r:id="rId14"/>
    <p:sldId id="282" r:id="rId15"/>
    <p:sldId id="283" r:id="rId16"/>
    <p:sldId id="286" r:id="rId17"/>
    <p:sldId id="327" r:id="rId18"/>
    <p:sldId id="284" r:id="rId19"/>
    <p:sldId id="287" r:id="rId20"/>
    <p:sldId id="328" r:id="rId21"/>
    <p:sldId id="289" r:id="rId22"/>
    <p:sldId id="326" r:id="rId23"/>
    <p:sldId id="291" r:id="rId24"/>
    <p:sldId id="293" r:id="rId25"/>
    <p:sldId id="294" r:id="rId26"/>
    <p:sldId id="295" r:id="rId27"/>
    <p:sldId id="285" r:id="rId28"/>
    <p:sldId id="296" r:id="rId29"/>
    <p:sldId id="297" r:id="rId30"/>
    <p:sldId id="298" r:id="rId31"/>
    <p:sldId id="299" r:id="rId32"/>
    <p:sldId id="300" r:id="rId33"/>
    <p:sldId id="301" r:id="rId34"/>
    <p:sldId id="329" r:id="rId35"/>
    <p:sldId id="258" r:id="rId36"/>
    <p:sldId id="263" r:id="rId37"/>
    <p:sldId id="264" r:id="rId38"/>
    <p:sldId id="262" r:id="rId39"/>
    <p:sldId id="303" r:id="rId40"/>
    <p:sldId id="304" r:id="rId41"/>
    <p:sldId id="305" r:id="rId42"/>
    <p:sldId id="306" r:id="rId43"/>
    <p:sldId id="307" r:id="rId44"/>
    <p:sldId id="308" r:id="rId45"/>
    <p:sldId id="310" r:id="rId46"/>
    <p:sldId id="309" r:id="rId47"/>
    <p:sldId id="330" r:id="rId48"/>
    <p:sldId id="313" r:id="rId49"/>
    <p:sldId id="315" r:id="rId50"/>
    <p:sldId id="314" r:id="rId51"/>
    <p:sldId id="316" r:id="rId52"/>
    <p:sldId id="321" r:id="rId53"/>
    <p:sldId id="279" r:id="rId54"/>
    <p:sldId id="334" r:id="rId55"/>
    <p:sldId id="317" r:id="rId56"/>
    <p:sldId id="276" r:id="rId57"/>
    <p:sldId id="318" r:id="rId58"/>
    <p:sldId id="319" r:id="rId59"/>
    <p:sldId id="331" r:id="rId60"/>
    <p:sldId id="333" r:id="rId61"/>
    <p:sldId id="322" r:id="rId62"/>
    <p:sldId id="325" r:id="rId63"/>
    <p:sldId id="323" r:id="rId64"/>
    <p:sldId id="335" r:id="rId65"/>
    <p:sldId id="336" r:id="rId66"/>
    <p:sldId id="324" r:id="rId67"/>
    <p:sldId id="332" r:id="rId68"/>
    <p:sldId id="339" r:id="rId69"/>
    <p:sldId id="338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7A01160-3902-4CC0-A5D8-0B41A65B2B97}">
          <p14:sldIdLst>
            <p14:sldId id="256"/>
            <p14:sldId id="257"/>
          </p14:sldIdLst>
        </p14:section>
        <p14:section name="无标题节" id="{0C2CEF02-058E-40BF-8B10-72526493289E}">
          <p14:sldIdLst>
            <p14:sldId id="281"/>
            <p14:sldId id="259"/>
            <p14:sldId id="265"/>
            <p14:sldId id="260"/>
            <p14:sldId id="261"/>
            <p14:sldId id="282"/>
            <p14:sldId id="283"/>
            <p14:sldId id="286"/>
            <p14:sldId id="327"/>
            <p14:sldId id="284"/>
            <p14:sldId id="287"/>
            <p14:sldId id="328"/>
            <p14:sldId id="289"/>
            <p14:sldId id="326"/>
            <p14:sldId id="291"/>
            <p14:sldId id="293"/>
            <p14:sldId id="294"/>
            <p14:sldId id="295"/>
            <p14:sldId id="285"/>
            <p14:sldId id="296"/>
            <p14:sldId id="297"/>
            <p14:sldId id="298"/>
            <p14:sldId id="299"/>
            <p14:sldId id="300"/>
            <p14:sldId id="301"/>
            <p14:sldId id="329"/>
            <p14:sldId id="258"/>
            <p14:sldId id="263"/>
            <p14:sldId id="264"/>
            <p14:sldId id="262"/>
            <p14:sldId id="303"/>
            <p14:sldId id="304"/>
            <p14:sldId id="305"/>
            <p14:sldId id="306"/>
            <p14:sldId id="307"/>
            <p14:sldId id="308"/>
            <p14:sldId id="310"/>
            <p14:sldId id="309"/>
            <p14:sldId id="330"/>
            <p14:sldId id="313"/>
            <p14:sldId id="315"/>
            <p14:sldId id="314"/>
            <p14:sldId id="316"/>
            <p14:sldId id="321"/>
            <p14:sldId id="279"/>
            <p14:sldId id="334"/>
            <p14:sldId id="317"/>
            <p14:sldId id="276"/>
            <p14:sldId id="318"/>
            <p14:sldId id="319"/>
            <p14:sldId id="331"/>
            <p14:sldId id="333"/>
            <p14:sldId id="322"/>
            <p14:sldId id="325"/>
            <p14:sldId id="323"/>
            <p14:sldId id="335"/>
            <p14:sldId id="336"/>
            <p14:sldId id="324"/>
            <p14:sldId id="332"/>
            <p14:sldId id="339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orl" initials="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0"/>
    <p:restoredTop sz="76511" autoAdjust="0"/>
  </p:normalViewPr>
  <p:slideViewPr>
    <p:cSldViewPr>
      <p:cViewPr varScale="1">
        <p:scale>
          <a:sx n="95" d="100"/>
          <a:sy n="95" d="100"/>
        </p:scale>
        <p:origin x="15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70" Type="http://schemas.openxmlformats.org/officeDocument/2006/relationships/slide" Target="slides/slide63.xml"/><Relationship Id="rId71" Type="http://schemas.openxmlformats.org/officeDocument/2006/relationships/notesMaster" Target="notesMasters/notesMaster1.xml"/><Relationship Id="rId72" Type="http://schemas.openxmlformats.org/officeDocument/2006/relationships/commentAuthors" Target="commentAuthors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77" Type="http://schemas.microsoft.com/office/2015/10/relationships/revisionInfo" Target="revisionInfo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B60CD-032F-4A30-B8B2-F3684620E51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11F062-0010-4CB9-BBFE-64B312845640}">
      <dgm:prSet phldrT="[文本]"/>
      <dgm:spPr/>
      <dgm:t>
        <a:bodyPr/>
        <a:lstStyle/>
        <a:p>
          <a:r>
            <a:rPr lang="zh-CN" altLang="en-US" dirty="0" smtClean="0"/>
            <a:t>接口定义可查</a:t>
          </a:r>
          <a:r>
            <a:rPr lang="en-US" altLang="zh-CN" dirty="0" smtClean="0"/>
            <a:t>,</a:t>
          </a:r>
          <a:r>
            <a:rPr lang="zh-CN" altLang="en-US" dirty="0" smtClean="0"/>
            <a:t>版本可控</a:t>
          </a:r>
          <a:endParaRPr lang="zh-CN" altLang="en-US" dirty="0"/>
        </a:p>
      </dgm:t>
    </dgm:pt>
    <dgm:pt modelId="{7BEAE88A-C41A-4C74-B67E-0E7EF8A7A44D}" type="parTrans" cxnId="{5D91E980-3190-4ED2-B8F3-ECE25DA48B59}">
      <dgm:prSet/>
      <dgm:spPr/>
      <dgm:t>
        <a:bodyPr/>
        <a:lstStyle/>
        <a:p>
          <a:endParaRPr lang="zh-CN" altLang="en-US"/>
        </a:p>
      </dgm:t>
    </dgm:pt>
    <dgm:pt modelId="{E35EF31A-2393-4D34-9B3E-F04A835794B8}" type="sibTrans" cxnId="{5D91E980-3190-4ED2-B8F3-ECE25DA48B59}">
      <dgm:prSet/>
      <dgm:spPr/>
      <dgm:t>
        <a:bodyPr/>
        <a:lstStyle/>
        <a:p>
          <a:endParaRPr lang="zh-CN" altLang="en-US"/>
        </a:p>
      </dgm:t>
    </dgm:pt>
    <dgm:pt modelId="{04768544-0297-414D-B8AD-D5E011C3E6FB}">
      <dgm:prSet phldrT="[文本]"/>
      <dgm:spPr/>
      <dgm:t>
        <a:bodyPr/>
        <a:lstStyle/>
        <a:p>
          <a:r>
            <a:rPr lang="zh-CN" altLang="en-US" dirty="0" smtClean="0"/>
            <a:t>沟通成本低，出错率低，使用方便</a:t>
          </a:r>
          <a:endParaRPr lang="zh-CN" altLang="en-US" dirty="0"/>
        </a:p>
      </dgm:t>
    </dgm:pt>
    <dgm:pt modelId="{B023CDDA-E036-477D-90DE-96411568454F}" type="parTrans" cxnId="{C9C5B164-F88F-4C31-88BB-92A190C45E7D}">
      <dgm:prSet/>
      <dgm:spPr/>
      <dgm:t>
        <a:bodyPr/>
        <a:lstStyle/>
        <a:p>
          <a:endParaRPr lang="zh-CN" altLang="en-US"/>
        </a:p>
      </dgm:t>
    </dgm:pt>
    <dgm:pt modelId="{614C07A6-3FB5-47EF-BD9F-6BB171B737C0}" type="sibTrans" cxnId="{C9C5B164-F88F-4C31-88BB-92A190C45E7D}">
      <dgm:prSet/>
      <dgm:spPr/>
      <dgm:t>
        <a:bodyPr/>
        <a:lstStyle/>
        <a:p>
          <a:endParaRPr lang="zh-CN" altLang="en-US"/>
        </a:p>
      </dgm:t>
    </dgm:pt>
    <dgm:pt modelId="{D06F50FF-B414-463E-B301-F07EAA4F04C5}">
      <dgm:prSet phldrT="[文本]"/>
      <dgm:spPr/>
      <dgm:t>
        <a:bodyPr/>
        <a:lstStyle/>
        <a:p>
          <a:r>
            <a:rPr lang="zh-CN" altLang="en-US" dirty="0" smtClean="0"/>
            <a:t>统一生成可植入控制功能</a:t>
          </a:r>
          <a:endParaRPr lang="zh-CN" altLang="en-US" dirty="0"/>
        </a:p>
      </dgm:t>
    </dgm:pt>
    <dgm:pt modelId="{1956B926-1FC6-471C-9FF2-296AC4137347}" type="parTrans" cxnId="{7E4E8774-2635-4DFB-B497-4A2F53D017DA}">
      <dgm:prSet/>
      <dgm:spPr/>
      <dgm:t>
        <a:bodyPr/>
        <a:lstStyle/>
        <a:p>
          <a:endParaRPr lang="zh-CN" altLang="en-US"/>
        </a:p>
      </dgm:t>
    </dgm:pt>
    <dgm:pt modelId="{E9B28409-35DB-48CA-AADE-8B4A2272ED8D}" type="sibTrans" cxnId="{7E4E8774-2635-4DFB-B497-4A2F53D017DA}">
      <dgm:prSet/>
      <dgm:spPr/>
      <dgm:t>
        <a:bodyPr/>
        <a:lstStyle/>
        <a:p>
          <a:endParaRPr lang="zh-CN" altLang="en-US"/>
        </a:p>
      </dgm:t>
    </dgm:pt>
    <dgm:pt modelId="{C1F93D32-0B23-4984-A437-A8F9BA87B81F}" type="pres">
      <dgm:prSet presAssocID="{4F5B60CD-032F-4A30-B8B2-F3684620E51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612E347E-3A02-4548-B530-6BB75EFECA6E}" type="pres">
      <dgm:prSet presAssocID="{4F5B60CD-032F-4A30-B8B2-F3684620E515}" presName="Name1" presStyleCnt="0"/>
      <dgm:spPr/>
    </dgm:pt>
    <dgm:pt modelId="{550BE4B2-A22E-4BB3-A5E2-E35BA092E5D0}" type="pres">
      <dgm:prSet presAssocID="{4F5B60CD-032F-4A30-B8B2-F3684620E515}" presName="cycle" presStyleCnt="0"/>
      <dgm:spPr/>
    </dgm:pt>
    <dgm:pt modelId="{69923A69-EBEE-4477-8A85-3C9FF26F81AA}" type="pres">
      <dgm:prSet presAssocID="{4F5B60CD-032F-4A30-B8B2-F3684620E515}" presName="srcNode" presStyleLbl="node1" presStyleIdx="0" presStyleCnt="3"/>
      <dgm:spPr/>
    </dgm:pt>
    <dgm:pt modelId="{6D857126-1A15-4642-881D-C919C1A76EDE}" type="pres">
      <dgm:prSet presAssocID="{4F5B60CD-032F-4A30-B8B2-F3684620E515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5CDF96F4-5985-49A2-A5A4-59D5D0BCD2EE}" type="pres">
      <dgm:prSet presAssocID="{4F5B60CD-032F-4A30-B8B2-F3684620E515}" presName="extraNode" presStyleLbl="node1" presStyleIdx="0" presStyleCnt="3"/>
      <dgm:spPr/>
    </dgm:pt>
    <dgm:pt modelId="{BB42AFA4-46B1-4715-9435-D122669A02C5}" type="pres">
      <dgm:prSet presAssocID="{4F5B60CD-032F-4A30-B8B2-F3684620E515}" presName="dstNode" presStyleLbl="node1" presStyleIdx="0" presStyleCnt="3"/>
      <dgm:spPr/>
    </dgm:pt>
    <dgm:pt modelId="{7B8295E5-07D2-4CE9-B3E0-0D33FD317617}" type="pres">
      <dgm:prSet presAssocID="{F211F062-0010-4CB9-BBFE-64B312845640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DFC291-8D14-4915-A402-F363CCB4E79B}" type="pres">
      <dgm:prSet presAssocID="{F211F062-0010-4CB9-BBFE-64B312845640}" presName="accent_1" presStyleCnt="0"/>
      <dgm:spPr/>
    </dgm:pt>
    <dgm:pt modelId="{4947DFAB-E679-49C4-825C-CDCAB3F0BA80}" type="pres">
      <dgm:prSet presAssocID="{F211F062-0010-4CB9-BBFE-64B312845640}" presName="accentRepeatNode" presStyleLbl="solidFgAcc1" presStyleIdx="0" presStyleCnt="3"/>
      <dgm:spPr/>
    </dgm:pt>
    <dgm:pt modelId="{12BA4305-536B-4E91-B927-2363049A6F13}" type="pres">
      <dgm:prSet presAssocID="{04768544-0297-414D-B8AD-D5E011C3E6F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4B07BC-2E93-4768-ACDC-AF2F8D150124}" type="pres">
      <dgm:prSet presAssocID="{04768544-0297-414D-B8AD-D5E011C3E6FB}" presName="accent_2" presStyleCnt="0"/>
      <dgm:spPr/>
    </dgm:pt>
    <dgm:pt modelId="{82A391CA-F318-49DC-B96E-7D0C3677583D}" type="pres">
      <dgm:prSet presAssocID="{04768544-0297-414D-B8AD-D5E011C3E6FB}" presName="accentRepeatNode" presStyleLbl="solidFgAcc1" presStyleIdx="1" presStyleCnt="3"/>
      <dgm:spPr/>
    </dgm:pt>
    <dgm:pt modelId="{193CFF4D-F025-419F-AD4A-754B418C15F7}" type="pres">
      <dgm:prSet presAssocID="{D06F50FF-B414-463E-B301-F07EAA4F04C5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F56EA2-A4B9-402C-810F-9D8E6A132B9F}" type="pres">
      <dgm:prSet presAssocID="{D06F50FF-B414-463E-B301-F07EAA4F04C5}" presName="accent_3" presStyleCnt="0"/>
      <dgm:spPr/>
    </dgm:pt>
    <dgm:pt modelId="{B4C1635F-57D4-4C59-AEA4-BC644C37A970}" type="pres">
      <dgm:prSet presAssocID="{D06F50FF-B414-463E-B301-F07EAA4F04C5}" presName="accentRepeatNode" presStyleLbl="solidFgAcc1" presStyleIdx="2" presStyleCnt="3"/>
      <dgm:spPr/>
    </dgm:pt>
  </dgm:ptLst>
  <dgm:cxnLst>
    <dgm:cxn modelId="{AD102265-2B5E-4686-8709-C3C108F01897}" type="presOf" srcId="{04768544-0297-414D-B8AD-D5E011C3E6FB}" destId="{12BA4305-536B-4E91-B927-2363049A6F13}" srcOrd="0" destOrd="0" presId="urn:microsoft.com/office/officeart/2008/layout/VerticalCurvedList"/>
    <dgm:cxn modelId="{C9C5B164-F88F-4C31-88BB-92A190C45E7D}" srcId="{4F5B60CD-032F-4A30-B8B2-F3684620E515}" destId="{04768544-0297-414D-B8AD-D5E011C3E6FB}" srcOrd="1" destOrd="0" parTransId="{B023CDDA-E036-477D-90DE-96411568454F}" sibTransId="{614C07A6-3FB5-47EF-BD9F-6BB171B737C0}"/>
    <dgm:cxn modelId="{88D1A267-AD65-46AE-9D1D-FE227281E04D}" type="presOf" srcId="{E35EF31A-2393-4D34-9B3E-F04A835794B8}" destId="{6D857126-1A15-4642-881D-C919C1A76EDE}" srcOrd="0" destOrd="0" presId="urn:microsoft.com/office/officeart/2008/layout/VerticalCurvedList"/>
    <dgm:cxn modelId="{5D91E980-3190-4ED2-B8F3-ECE25DA48B59}" srcId="{4F5B60CD-032F-4A30-B8B2-F3684620E515}" destId="{F211F062-0010-4CB9-BBFE-64B312845640}" srcOrd="0" destOrd="0" parTransId="{7BEAE88A-C41A-4C74-B67E-0E7EF8A7A44D}" sibTransId="{E35EF31A-2393-4D34-9B3E-F04A835794B8}"/>
    <dgm:cxn modelId="{7E4E8774-2635-4DFB-B497-4A2F53D017DA}" srcId="{4F5B60CD-032F-4A30-B8B2-F3684620E515}" destId="{D06F50FF-B414-463E-B301-F07EAA4F04C5}" srcOrd="2" destOrd="0" parTransId="{1956B926-1FC6-471C-9FF2-296AC4137347}" sibTransId="{E9B28409-35DB-48CA-AADE-8B4A2272ED8D}"/>
    <dgm:cxn modelId="{7D510F26-F458-4732-AA61-A36170459ECD}" type="presOf" srcId="{4F5B60CD-032F-4A30-B8B2-F3684620E515}" destId="{C1F93D32-0B23-4984-A437-A8F9BA87B81F}" srcOrd="0" destOrd="0" presId="urn:microsoft.com/office/officeart/2008/layout/VerticalCurvedList"/>
    <dgm:cxn modelId="{8E796B72-144A-4CFC-B86C-DEDC79704967}" type="presOf" srcId="{F211F062-0010-4CB9-BBFE-64B312845640}" destId="{7B8295E5-07D2-4CE9-B3E0-0D33FD317617}" srcOrd="0" destOrd="0" presId="urn:microsoft.com/office/officeart/2008/layout/VerticalCurvedList"/>
    <dgm:cxn modelId="{78D08F5C-748C-434E-A609-AF705E31541D}" type="presOf" srcId="{D06F50FF-B414-463E-B301-F07EAA4F04C5}" destId="{193CFF4D-F025-419F-AD4A-754B418C15F7}" srcOrd="0" destOrd="0" presId="urn:microsoft.com/office/officeart/2008/layout/VerticalCurvedList"/>
    <dgm:cxn modelId="{E5CC944C-2824-40FA-94ED-A4D0F4B76F0F}" type="presParOf" srcId="{C1F93D32-0B23-4984-A437-A8F9BA87B81F}" destId="{612E347E-3A02-4548-B530-6BB75EFECA6E}" srcOrd="0" destOrd="0" presId="urn:microsoft.com/office/officeart/2008/layout/VerticalCurvedList"/>
    <dgm:cxn modelId="{3E73F098-01CA-4774-81D3-E9A6D218274E}" type="presParOf" srcId="{612E347E-3A02-4548-B530-6BB75EFECA6E}" destId="{550BE4B2-A22E-4BB3-A5E2-E35BA092E5D0}" srcOrd="0" destOrd="0" presId="urn:microsoft.com/office/officeart/2008/layout/VerticalCurvedList"/>
    <dgm:cxn modelId="{B1535988-28CF-4285-BC46-D0C7FB39DF10}" type="presParOf" srcId="{550BE4B2-A22E-4BB3-A5E2-E35BA092E5D0}" destId="{69923A69-EBEE-4477-8A85-3C9FF26F81AA}" srcOrd="0" destOrd="0" presId="urn:microsoft.com/office/officeart/2008/layout/VerticalCurvedList"/>
    <dgm:cxn modelId="{A9803C96-200F-41BB-BDA7-76E94806038D}" type="presParOf" srcId="{550BE4B2-A22E-4BB3-A5E2-E35BA092E5D0}" destId="{6D857126-1A15-4642-881D-C919C1A76EDE}" srcOrd="1" destOrd="0" presId="urn:microsoft.com/office/officeart/2008/layout/VerticalCurvedList"/>
    <dgm:cxn modelId="{69C81815-1B59-42A7-9600-2F5B25519F4A}" type="presParOf" srcId="{550BE4B2-A22E-4BB3-A5E2-E35BA092E5D0}" destId="{5CDF96F4-5985-49A2-A5A4-59D5D0BCD2EE}" srcOrd="2" destOrd="0" presId="urn:microsoft.com/office/officeart/2008/layout/VerticalCurvedList"/>
    <dgm:cxn modelId="{7FABE1F4-5518-4210-A637-5F61543DC10F}" type="presParOf" srcId="{550BE4B2-A22E-4BB3-A5E2-E35BA092E5D0}" destId="{BB42AFA4-46B1-4715-9435-D122669A02C5}" srcOrd="3" destOrd="0" presId="urn:microsoft.com/office/officeart/2008/layout/VerticalCurvedList"/>
    <dgm:cxn modelId="{98390886-D0F7-4488-A191-7ED2BFA00B91}" type="presParOf" srcId="{612E347E-3A02-4548-B530-6BB75EFECA6E}" destId="{7B8295E5-07D2-4CE9-B3E0-0D33FD317617}" srcOrd="1" destOrd="0" presId="urn:microsoft.com/office/officeart/2008/layout/VerticalCurvedList"/>
    <dgm:cxn modelId="{E4F3B782-8F4F-4F06-950F-2A0FEF749506}" type="presParOf" srcId="{612E347E-3A02-4548-B530-6BB75EFECA6E}" destId="{3EDFC291-8D14-4915-A402-F363CCB4E79B}" srcOrd="2" destOrd="0" presId="urn:microsoft.com/office/officeart/2008/layout/VerticalCurvedList"/>
    <dgm:cxn modelId="{C585FA13-435E-44F9-9122-632AB5AFAD68}" type="presParOf" srcId="{3EDFC291-8D14-4915-A402-F363CCB4E79B}" destId="{4947DFAB-E679-49C4-825C-CDCAB3F0BA80}" srcOrd="0" destOrd="0" presId="urn:microsoft.com/office/officeart/2008/layout/VerticalCurvedList"/>
    <dgm:cxn modelId="{1A27E777-4676-42E2-92AB-FA04106111CA}" type="presParOf" srcId="{612E347E-3A02-4548-B530-6BB75EFECA6E}" destId="{12BA4305-536B-4E91-B927-2363049A6F13}" srcOrd="3" destOrd="0" presId="urn:microsoft.com/office/officeart/2008/layout/VerticalCurvedList"/>
    <dgm:cxn modelId="{88995107-91C9-4F8F-9377-DA4728DFC7F0}" type="presParOf" srcId="{612E347E-3A02-4548-B530-6BB75EFECA6E}" destId="{204B07BC-2E93-4768-ACDC-AF2F8D150124}" srcOrd="4" destOrd="0" presId="urn:microsoft.com/office/officeart/2008/layout/VerticalCurvedList"/>
    <dgm:cxn modelId="{433FD2E1-001B-46F0-A9B4-73B44C89506D}" type="presParOf" srcId="{204B07BC-2E93-4768-ACDC-AF2F8D150124}" destId="{82A391CA-F318-49DC-B96E-7D0C3677583D}" srcOrd="0" destOrd="0" presId="urn:microsoft.com/office/officeart/2008/layout/VerticalCurvedList"/>
    <dgm:cxn modelId="{DD48051F-D777-45DD-A433-384DD801E546}" type="presParOf" srcId="{612E347E-3A02-4548-B530-6BB75EFECA6E}" destId="{193CFF4D-F025-419F-AD4A-754B418C15F7}" srcOrd="5" destOrd="0" presId="urn:microsoft.com/office/officeart/2008/layout/VerticalCurvedList"/>
    <dgm:cxn modelId="{78461EAF-438A-49A5-B67B-E1AE81297CCB}" type="presParOf" srcId="{612E347E-3A02-4548-B530-6BB75EFECA6E}" destId="{98F56EA2-A4B9-402C-810F-9D8E6A132B9F}" srcOrd="6" destOrd="0" presId="urn:microsoft.com/office/officeart/2008/layout/VerticalCurvedList"/>
    <dgm:cxn modelId="{95980360-454F-42AC-97F2-3ECD7D9AAEB0}" type="presParOf" srcId="{98F56EA2-A4B9-402C-810F-9D8E6A132B9F}" destId="{B4C1635F-57D4-4C59-AEA4-BC644C37A97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EC7088-37DE-4533-B9B3-C51A69DBDE1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6974CC3-B8CB-4B6D-99D4-98ABAB0C0D8E}">
      <dgm:prSet phldrT="[文本]" custT="1"/>
      <dgm:spPr/>
      <dgm:t>
        <a:bodyPr/>
        <a:lstStyle/>
        <a:p>
          <a:r>
            <a:rPr lang="zh-CN" altLang="en-US" sz="5400" dirty="0" smtClean="0"/>
            <a:t>提供者</a:t>
          </a:r>
          <a:endParaRPr lang="zh-CN" altLang="en-US" sz="5400" dirty="0"/>
        </a:p>
      </dgm:t>
    </dgm:pt>
    <dgm:pt modelId="{608B87E4-335F-47B3-8362-BD4A9EB87BC8}" type="parTrans" cxnId="{F6D5C367-2F8D-4613-ACEF-2D8BA42E4D7C}">
      <dgm:prSet/>
      <dgm:spPr/>
      <dgm:t>
        <a:bodyPr/>
        <a:lstStyle/>
        <a:p>
          <a:endParaRPr lang="zh-CN" altLang="en-US"/>
        </a:p>
      </dgm:t>
    </dgm:pt>
    <dgm:pt modelId="{14BE6AFE-E674-406E-9CFC-2002696FAB49}" type="sibTrans" cxnId="{F6D5C367-2F8D-4613-ACEF-2D8BA42E4D7C}">
      <dgm:prSet/>
      <dgm:spPr/>
      <dgm:t>
        <a:bodyPr/>
        <a:lstStyle/>
        <a:p>
          <a:endParaRPr lang="zh-CN" altLang="en-US"/>
        </a:p>
      </dgm:t>
    </dgm:pt>
    <dgm:pt modelId="{63B1BEBE-0FBC-4486-8B73-C8FD8CD07BE4}">
      <dgm:prSet phldrT="[文本]"/>
      <dgm:spPr/>
      <dgm:t>
        <a:bodyPr/>
        <a:lstStyle/>
        <a:p>
          <a:r>
            <a:rPr lang="zh-CN" altLang="en-US" dirty="0" smtClean="0"/>
            <a:t>限流</a:t>
          </a:r>
          <a:endParaRPr lang="zh-CN" altLang="en-US" dirty="0"/>
        </a:p>
      </dgm:t>
    </dgm:pt>
    <dgm:pt modelId="{AC5AD6D9-E643-4F58-B7F9-21D5CDE07D0D}" type="parTrans" cxnId="{7E5A903C-3F7A-4D16-862C-3CDEDE804C83}">
      <dgm:prSet/>
      <dgm:spPr/>
      <dgm:t>
        <a:bodyPr/>
        <a:lstStyle/>
        <a:p>
          <a:endParaRPr lang="zh-CN" altLang="en-US"/>
        </a:p>
      </dgm:t>
    </dgm:pt>
    <dgm:pt modelId="{1F7336B0-6A11-4A94-AD3A-5B27CAB783B4}" type="sibTrans" cxnId="{7E5A903C-3F7A-4D16-862C-3CDEDE804C83}">
      <dgm:prSet/>
      <dgm:spPr/>
      <dgm:t>
        <a:bodyPr/>
        <a:lstStyle/>
        <a:p>
          <a:endParaRPr lang="zh-CN" altLang="en-US"/>
        </a:p>
      </dgm:t>
    </dgm:pt>
    <dgm:pt modelId="{DA2B6846-FF8F-4C7E-877C-7EA00CD2DB35}">
      <dgm:prSet phldrT="[文本]" custT="1"/>
      <dgm:spPr/>
      <dgm:t>
        <a:bodyPr/>
        <a:lstStyle/>
        <a:p>
          <a:r>
            <a:rPr lang="zh-CN" altLang="en-US" sz="5400" dirty="0" smtClean="0"/>
            <a:t>调用者</a:t>
          </a:r>
          <a:endParaRPr lang="zh-CN" altLang="en-US" sz="5400" dirty="0"/>
        </a:p>
      </dgm:t>
    </dgm:pt>
    <dgm:pt modelId="{4A6CA1DC-7A0D-4E86-8DD7-923DAE8F1CB3}" type="parTrans" cxnId="{7DC19882-4BC3-49BA-96EC-0FB79862AFB3}">
      <dgm:prSet/>
      <dgm:spPr/>
      <dgm:t>
        <a:bodyPr/>
        <a:lstStyle/>
        <a:p>
          <a:endParaRPr lang="zh-CN" altLang="en-US"/>
        </a:p>
      </dgm:t>
    </dgm:pt>
    <dgm:pt modelId="{88F014AC-6C3F-48F4-BD96-4A8A04CA3FCD}" type="sibTrans" cxnId="{7DC19882-4BC3-49BA-96EC-0FB79862AFB3}">
      <dgm:prSet/>
      <dgm:spPr/>
      <dgm:t>
        <a:bodyPr/>
        <a:lstStyle/>
        <a:p>
          <a:endParaRPr lang="zh-CN" altLang="en-US"/>
        </a:p>
      </dgm:t>
    </dgm:pt>
    <dgm:pt modelId="{07556D4F-5D3B-4883-98AB-2434548D3283}">
      <dgm:prSet phldrT="[文本]"/>
      <dgm:spPr/>
      <dgm:t>
        <a:bodyPr/>
        <a:lstStyle/>
        <a:p>
          <a:r>
            <a:rPr lang="zh-CN" altLang="en-US" dirty="0" smtClean="0"/>
            <a:t>负载均衡</a:t>
          </a:r>
          <a:endParaRPr lang="zh-CN" altLang="en-US" dirty="0"/>
        </a:p>
      </dgm:t>
    </dgm:pt>
    <dgm:pt modelId="{5DFCAE1B-5B44-45C5-B08B-3336D0437E8E}" type="parTrans" cxnId="{13AD46EC-4EFD-4504-9A61-0AE10C5541A9}">
      <dgm:prSet/>
      <dgm:spPr/>
      <dgm:t>
        <a:bodyPr/>
        <a:lstStyle/>
        <a:p>
          <a:endParaRPr lang="zh-CN" altLang="en-US"/>
        </a:p>
      </dgm:t>
    </dgm:pt>
    <dgm:pt modelId="{F2317EFA-EDB1-456E-9EFC-BAE80B31791A}" type="sibTrans" cxnId="{13AD46EC-4EFD-4504-9A61-0AE10C5541A9}">
      <dgm:prSet/>
      <dgm:spPr/>
      <dgm:t>
        <a:bodyPr/>
        <a:lstStyle/>
        <a:p>
          <a:endParaRPr lang="zh-CN" altLang="en-US"/>
        </a:p>
      </dgm:t>
    </dgm:pt>
    <dgm:pt modelId="{4CD93C0E-1041-4E04-AFDD-A8663B3A5CCE}">
      <dgm:prSet phldrT="[文本]"/>
      <dgm:spPr/>
      <dgm:t>
        <a:bodyPr/>
        <a:lstStyle/>
        <a:p>
          <a:r>
            <a:rPr lang="zh-CN" altLang="en-US" dirty="0" smtClean="0"/>
            <a:t>熔断</a:t>
          </a:r>
          <a:endParaRPr lang="zh-CN" altLang="en-US" dirty="0"/>
        </a:p>
      </dgm:t>
    </dgm:pt>
    <dgm:pt modelId="{F74C8A57-165A-40E5-B695-40D8C7F83292}" type="parTrans" cxnId="{64D967EF-AC60-448B-8D6C-152A9A986A66}">
      <dgm:prSet/>
      <dgm:spPr/>
      <dgm:t>
        <a:bodyPr/>
        <a:lstStyle/>
        <a:p>
          <a:endParaRPr lang="zh-CN" altLang="en-US"/>
        </a:p>
      </dgm:t>
    </dgm:pt>
    <dgm:pt modelId="{6C71FD34-AEFF-4DB2-AC9B-F00B19FF2C2F}" type="sibTrans" cxnId="{64D967EF-AC60-448B-8D6C-152A9A986A66}">
      <dgm:prSet/>
      <dgm:spPr/>
      <dgm:t>
        <a:bodyPr/>
        <a:lstStyle/>
        <a:p>
          <a:endParaRPr lang="zh-CN" altLang="en-US"/>
        </a:p>
      </dgm:t>
    </dgm:pt>
    <dgm:pt modelId="{9AB13489-FB3E-4462-931F-FAFC4CF02B08}">
      <dgm:prSet phldrT="[文本]"/>
      <dgm:spPr/>
      <dgm:t>
        <a:bodyPr/>
        <a:lstStyle/>
        <a:p>
          <a:r>
            <a:rPr lang="zh-CN" altLang="en-US" dirty="0" smtClean="0"/>
            <a:t>鉴权</a:t>
          </a:r>
          <a:endParaRPr lang="zh-CN" altLang="en-US" dirty="0"/>
        </a:p>
      </dgm:t>
    </dgm:pt>
    <dgm:pt modelId="{DA139304-849A-4B15-A077-04FE7A1F3C39}" type="parTrans" cxnId="{D1403E1F-7CA5-4555-A455-F7ECEDC43BDB}">
      <dgm:prSet/>
      <dgm:spPr/>
      <dgm:t>
        <a:bodyPr/>
        <a:lstStyle/>
        <a:p>
          <a:endParaRPr lang="zh-CN" altLang="en-US"/>
        </a:p>
      </dgm:t>
    </dgm:pt>
    <dgm:pt modelId="{6FCE13B1-75FC-473B-B617-85E009CD5DB3}" type="sibTrans" cxnId="{D1403E1F-7CA5-4555-A455-F7ECEDC43BDB}">
      <dgm:prSet/>
      <dgm:spPr/>
      <dgm:t>
        <a:bodyPr/>
        <a:lstStyle/>
        <a:p>
          <a:endParaRPr lang="zh-CN" altLang="en-US"/>
        </a:p>
      </dgm:t>
    </dgm:pt>
    <dgm:pt modelId="{EFFFE740-B8A1-480E-8512-FC9A9BCF386F}">
      <dgm:prSet phldrT="[文本]"/>
      <dgm:spPr/>
      <dgm:t>
        <a:bodyPr/>
        <a:lstStyle/>
        <a:p>
          <a:r>
            <a:rPr lang="zh-CN" altLang="en-US" dirty="0" smtClean="0"/>
            <a:t>访问控制</a:t>
          </a:r>
          <a:endParaRPr lang="zh-CN" altLang="en-US" dirty="0"/>
        </a:p>
      </dgm:t>
    </dgm:pt>
    <dgm:pt modelId="{B2A1A8AD-7EB0-4453-A031-22CD1E6566D2}" type="parTrans" cxnId="{625EE944-3E17-412F-AFEA-04CA416CA113}">
      <dgm:prSet/>
      <dgm:spPr/>
      <dgm:t>
        <a:bodyPr/>
        <a:lstStyle/>
        <a:p>
          <a:endParaRPr lang="zh-CN" altLang="en-US"/>
        </a:p>
      </dgm:t>
    </dgm:pt>
    <dgm:pt modelId="{EBBEA4F1-7569-442E-8B3C-911B3BA00335}" type="sibTrans" cxnId="{625EE944-3E17-412F-AFEA-04CA416CA113}">
      <dgm:prSet/>
      <dgm:spPr/>
      <dgm:t>
        <a:bodyPr/>
        <a:lstStyle/>
        <a:p>
          <a:endParaRPr lang="zh-CN" altLang="en-US"/>
        </a:p>
      </dgm:t>
    </dgm:pt>
    <dgm:pt modelId="{703558D7-5A48-4E5C-9A8F-033536B97B94}">
      <dgm:prSet phldrT="[文本]"/>
      <dgm:spPr/>
      <dgm:t>
        <a:bodyPr/>
        <a:lstStyle/>
        <a:p>
          <a:r>
            <a:rPr lang="zh-CN" altLang="en-US" dirty="0" smtClean="0"/>
            <a:t>权重</a:t>
          </a:r>
          <a:endParaRPr lang="zh-CN" altLang="en-US" dirty="0"/>
        </a:p>
      </dgm:t>
    </dgm:pt>
    <dgm:pt modelId="{90A35819-4E2D-4AF5-B3D7-5F396AFAC18F}" type="parTrans" cxnId="{908FC3AE-1A86-41B5-90A8-75FF30C3FB8B}">
      <dgm:prSet/>
      <dgm:spPr/>
      <dgm:t>
        <a:bodyPr/>
        <a:lstStyle/>
        <a:p>
          <a:endParaRPr lang="zh-CN" altLang="en-US"/>
        </a:p>
      </dgm:t>
    </dgm:pt>
    <dgm:pt modelId="{AAF72A82-5EC7-4FB4-857B-3ABB786FB635}" type="sibTrans" cxnId="{908FC3AE-1A86-41B5-90A8-75FF30C3FB8B}">
      <dgm:prSet/>
      <dgm:spPr/>
      <dgm:t>
        <a:bodyPr/>
        <a:lstStyle/>
        <a:p>
          <a:endParaRPr lang="zh-CN" altLang="en-US"/>
        </a:p>
      </dgm:t>
    </dgm:pt>
    <dgm:pt modelId="{D25F2BDD-29D1-4B51-AA6F-1EB5B941439D}">
      <dgm:prSet phldrT="[文本]"/>
      <dgm:spPr/>
      <dgm:t>
        <a:bodyPr/>
        <a:lstStyle/>
        <a:p>
          <a:r>
            <a:rPr lang="zh-CN" altLang="en-US" dirty="0" smtClean="0"/>
            <a:t>自定义路由</a:t>
          </a:r>
          <a:endParaRPr lang="zh-CN" altLang="en-US" dirty="0"/>
        </a:p>
      </dgm:t>
    </dgm:pt>
    <dgm:pt modelId="{986A677C-E30E-4FB6-85BF-68CFA8E265E3}" type="parTrans" cxnId="{D37AF147-AE56-4383-AA4B-48D8A1E643C0}">
      <dgm:prSet/>
      <dgm:spPr/>
      <dgm:t>
        <a:bodyPr/>
        <a:lstStyle/>
        <a:p>
          <a:endParaRPr lang="zh-CN" altLang="en-US"/>
        </a:p>
      </dgm:t>
    </dgm:pt>
    <dgm:pt modelId="{A70E2545-3868-46F0-9D62-5F049DFA4033}" type="sibTrans" cxnId="{D37AF147-AE56-4383-AA4B-48D8A1E643C0}">
      <dgm:prSet/>
      <dgm:spPr/>
      <dgm:t>
        <a:bodyPr/>
        <a:lstStyle/>
        <a:p>
          <a:endParaRPr lang="zh-CN" altLang="en-US"/>
        </a:p>
      </dgm:t>
    </dgm:pt>
    <dgm:pt modelId="{37E88ED4-911F-40D4-A02B-9DEE5BAC3373}">
      <dgm:prSet phldrT="[文本]"/>
      <dgm:spPr/>
      <dgm:t>
        <a:bodyPr/>
        <a:lstStyle/>
        <a:p>
          <a:r>
            <a:rPr lang="zh-CN" altLang="en-US" dirty="0" smtClean="0"/>
            <a:t>集群策略</a:t>
          </a:r>
          <a:endParaRPr lang="zh-CN" altLang="en-US" dirty="0"/>
        </a:p>
      </dgm:t>
    </dgm:pt>
    <dgm:pt modelId="{C16D9229-1C91-4DCE-AF74-EF1F85AA32E4}" type="parTrans" cxnId="{CE8F5214-2CFA-435B-9133-111BF0D0CCC4}">
      <dgm:prSet/>
      <dgm:spPr/>
      <dgm:t>
        <a:bodyPr/>
        <a:lstStyle/>
        <a:p>
          <a:endParaRPr lang="zh-CN" altLang="en-US"/>
        </a:p>
      </dgm:t>
    </dgm:pt>
    <dgm:pt modelId="{B2B9EA35-68B7-43C5-B50C-9BFB7769B52D}" type="sibTrans" cxnId="{CE8F5214-2CFA-435B-9133-111BF0D0CCC4}">
      <dgm:prSet/>
      <dgm:spPr/>
      <dgm:t>
        <a:bodyPr/>
        <a:lstStyle/>
        <a:p>
          <a:endParaRPr lang="zh-CN" altLang="en-US"/>
        </a:p>
      </dgm:t>
    </dgm:pt>
    <dgm:pt modelId="{3038E6A3-960B-40C5-AC3A-322F971BACE9}" type="pres">
      <dgm:prSet presAssocID="{25EC7088-37DE-4533-B9B3-C51A69DBDE1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F6FB813-80A1-42E4-9D3D-AF97EB2607A7}" type="pres">
      <dgm:prSet presAssocID="{26974CC3-B8CB-4B6D-99D4-98ABAB0C0D8E}" presName="linNode" presStyleCnt="0"/>
      <dgm:spPr/>
    </dgm:pt>
    <dgm:pt modelId="{0893327F-BB53-40F3-8AF1-4AAE537A0FE2}" type="pres">
      <dgm:prSet presAssocID="{26974CC3-B8CB-4B6D-99D4-98ABAB0C0D8E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A7E9A9-B22F-4A55-B83B-1714BC3E8F0F}" type="pres">
      <dgm:prSet presAssocID="{26974CC3-B8CB-4B6D-99D4-98ABAB0C0D8E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37E385-B8BC-45AC-BE1F-2280411FED2C}" type="pres">
      <dgm:prSet presAssocID="{14BE6AFE-E674-406E-9CFC-2002696FAB49}" presName="spacing" presStyleCnt="0"/>
      <dgm:spPr/>
    </dgm:pt>
    <dgm:pt modelId="{B192D755-28D3-427B-B561-3A6136D4C492}" type="pres">
      <dgm:prSet presAssocID="{DA2B6846-FF8F-4C7E-877C-7EA00CD2DB35}" presName="linNode" presStyleCnt="0"/>
      <dgm:spPr/>
    </dgm:pt>
    <dgm:pt modelId="{D7F94AFF-14A6-40ED-A914-544D6E34A2F7}" type="pres">
      <dgm:prSet presAssocID="{DA2B6846-FF8F-4C7E-877C-7EA00CD2DB35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A603C4-9C02-4720-8595-E2EAADD6972D}" type="pres">
      <dgm:prSet presAssocID="{DA2B6846-FF8F-4C7E-877C-7EA00CD2DB35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01CFF1-4194-4785-8EBD-9A4B6AED3286}" type="presOf" srcId="{D25F2BDD-29D1-4B51-AA6F-1EB5B941439D}" destId="{4CA603C4-9C02-4720-8595-E2EAADD6972D}" srcOrd="0" destOrd="2" presId="urn:microsoft.com/office/officeart/2005/8/layout/vList6"/>
    <dgm:cxn modelId="{49F50CC4-310B-45D4-8F4F-79F054B5F523}" type="presOf" srcId="{07556D4F-5D3B-4883-98AB-2434548D3283}" destId="{4CA603C4-9C02-4720-8595-E2EAADD6972D}" srcOrd="0" destOrd="1" presId="urn:microsoft.com/office/officeart/2005/8/layout/vList6"/>
    <dgm:cxn modelId="{625EE944-3E17-412F-AFEA-04CA416CA113}" srcId="{26974CC3-B8CB-4B6D-99D4-98ABAB0C0D8E}" destId="{EFFFE740-B8A1-480E-8512-FC9A9BCF386F}" srcOrd="2" destOrd="0" parTransId="{B2A1A8AD-7EB0-4453-A031-22CD1E6566D2}" sibTransId="{EBBEA4F1-7569-442E-8B3C-911B3BA00335}"/>
    <dgm:cxn modelId="{CFE46059-3871-487A-AA9F-D62778D085A1}" type="presOf" srcId="{703558D7-5A48-4E5C-9A8F-033536B97B94}" destId="{F8A7E9A9-B22F-4A55-B83B-1714BC3E8F0F}" srcOrd="0" destOrd="3" presId="urn:microsoft.com/office/officeart/2005/8/layout/vList6"/>
    <dgm:cxn modelId="{64D967EF-AC60-448B-8D6C-152A9A986A66}" srcId="{DA2B6846-FF8F-4C7E-877C-7EA00CD2DB35}" destId="{4CD93C0E-1041-4E04-AFDD-A8663B3A5CCE}" srcOrd="3" destOrd="0" parTransId="{F74C8A57-165A-40E5-B695-40D8C7F83292}" sibTransId="{6C71FD34-AEFF-4DB2-AC9B-F00B19FF2C2F}"/>
    <dgm:cxn modelId="{F6D5C367-2F8D-4613-ACEF-2D8BA42E4D7C}" srcId="{25EC7088-37DE-4533-B9B3-C51A69DBDE1B}" destId="{26974CC3-B8CB-4B6D-99D4-98ABAB0C0D8E}" srcOrd="0" destOrd="0" parTransId="{608B87E4-335F-47B3-8362-BD4A9EB87BC8}" sibTransId="{14BE6AFE-E674-406E-9CFC-2002696FAB49}"/>
    <dgm:cxn modelId="{908FC3AE-1A86-41B5-90A8-75FF30C3FB8B}" srcId="{26974CC3-B8CB-4B6D-99D4-98ABAB0C0D8E}" destId="{703558D7-5A48-4E5C-9A8F-033536B97B94}" srcOrd="3" destOrd="0" parTransId="{90A35819-4E2D-4AF5-B3D7-5F396AFAC18F}" sibTransId="{AAF72A82-5EC7-4FB4-857B-3ABB786FB635}"/>
    <dgm:cxn modelId="{D37AF147-AE56-4383-AA4B-48D8A1E643C0}" srcId="{DA2B6846-FF8F-4C7E-877C-7EA00CD2DB35}" destId="{D25F2BDD-29D1-4B51-AA6F-1EB5B941439D}" srcOrd="2" destOrd="0" parTransId="{986A677C-E30E-4FB6-85BF-68CFA8E265E3}" sibTransId="{A70E2545-3868-46F0-9D62-5F049DFA4033}"/>
    <dgm:cxn modelId="{E0FFC573-92E5-4EBC-969E-1553681076CC}" type="presOf" srcId="{EFFFE740-B8A1-480E-8512-FC9A9BCF386F}" destId="{F8A7E9A9-B22F-4A55-B83B-1714BC3E8F0F}" srcOrd="0" destOrd="2" presId="urn:microsoft.com/office/officeart/2005/8/layout/vList6"/>
    <dgm:cxn modelId="{0B7801C1-86E1-49CF-8350-F7588749F45D}" type="presOf" srcId="{63B1BEBE-0FBC-4486-8B73-C8FD8CD07BE4}" destId="{F8A7E9A9-B22F-4A55-B83B-1714BC3E8F0F}" srcOrd="0" destOrd="0" presId="urn:microsoft.com/office/officeart/2005/8/layout/vList6"/>
    <dgm:cxn modelId="{F1FD02AB-E6B5-4E40-AA5E-6FC610CD47B8}" type="presOf" srcId="{4CD93C0E-1041-4E04-AFDD-A8663B3A5CCE}" destId="{4CA603C4-9C02-4720-8595-E2EAADD6972D}" srcOrd="0" destOrd="3" presId="urn:microsoft.com/office/officeart/2005/8/layout/vList6"/>
    <dgm:cxn modelId="{1206CD7F-2C94-449C-A467-F600F181285C}" type="presOf" srcId="{37E88ED4-911F-40D4-A02B-9DEE5BAC3373}" destId="{4CA603C4-9C02-4720-8595-E2EAADD6972D}" srcOrd="0" destOrd="0" presId="urn:microsoft.com/office/officeart/2005/8/layout/vList6"/>
    <dgm:cxn modelId="{CE8F5214-2CFA-435B-9133-111BF0D0CCC4}" srcId="{DA2B6846-FF8F-4C7E-877C-7EA00CD2DB35}" destId="{37E88ED4-911F-40D4-A02B-9DEE5BAC3373}" srcOrd="0" destOrd="0" parTransId="{C16D9229-1C91-4DCE-AF74-EF1F85AA32E4}" sibTransId="{B2B9EA35-68B7-43C5-B50C-9BFB7769B52D}"/>
    <dgm:cxn modelId="{7E5A903C-3F7A-4D16-862C-3CDEDE804C83}" srcId="{26974CC3-B8CB-4B6D-99D4-98ABAB0C0D8E}" destId="{63B1BEBE-0FBC-4486-8B73-C8FD8CD07BE4}" srcOrd="0" destOrd="0" parTransId="{AC5AD6D9-E643-4F58-B7F9-21D5CDE07D0D}" sibTransId="{1F7336B0-6A11-4A94-AD3A-5B27CAB783B4}"/>
    <dgm:cxn modelId="{7DC19882-4BC3-49BA-96EC-0FB79862AFB3}" srcId="{25EC7088-37DE-4533-B9B3-C51A69DBDE1B}" destId="{DA2B6846-FF8F-4C7E-877C-7EA00CD2DB35}" srcOrd="1" destOrd="0" parTransId="{4A6CA1DC-7A0D-4E86-8DD7-923DAE8F1CB3}" sibTransId="{88F014AC-6C3F-48F4-BD96-4A8A04CA3FCD}"/>
    <dgm:cxn modelId="{4AAC4AAA-CAB8-4F92-AAD3-CDA898548083}" type="presOf" srcId="{DA2B6846-FF8F-4C7E-877C-7EA00CD2DB35}" destId="{D7F94AFF-14A6-40ED-A914-544D6E34A2F7}" srcOrd="0" destOrd="0" presId="urn:microsoft.com/office/officeart/2005/8/layout/vList6"/>
    <dgm:cxn modelId="{13AD46EC-4EFD-4504-9A61-0AE10C5541A9}" srcId="{DA2B6846-FF8F-4C7E-877C-7EA00CD2DB35}" destId="{07556D4F-5D3B-4883-98AB-2434548D3283}" srcOrd="1" destOrd="0" parTransId="{5DFCAE1B-5B44-45C5-B08B-3336D0437E8E}" sibTransId="{F2317EFA-EDB1-456E-9EFC-BAE80B31791A}"/>
    <dgm:cxn modelId="{446C2B94-CE28-402B-B098-375D546CB34A}" type="presOf" srcId="{26974CC3-B8CB-4B6D-99D4-98ABAB0C0D8E}" destId="{0893327F-BB53-40F3-8AF1-4AAE537A0FE2}" srcOrd="0" destOrd="0" presId="urn:microsoft.com/office/officeart/2005/8/layout/vList6"/>
    <dgm:cxn modelId="{096C7CB6-EABD-4584-9FF2-9B05EE09F3B6}" type="presOf" srcId="{9AB13489-FB3E-4462-931F-FAFC4CF02B08}" destId="{F8A7E9A9-B22F-4A55-B83B-1714BC3E8F0F}" srcOrd="0" destOrd="1" presId="urn:microsoft.com/office/officeart/2005/8/layout/vList6"/>
    <dgm:cxn modelId="{31A2C85F-9353-43FC-A3E4-858E74F9F178}" type="presOf" srcId="{25EC7088-37DE-4533-B9B3-C51A69DBDE1B}" destId="{3038E6A3-960B-40C5-AC3A-322F971BACE9}" srcOrd="0" destOrd="0" presId="urn:microsoft.com/office/officeart/2005/8/layout/vList6"/>
    <dgm:cxn modelId="{D1403E1F-7CA5-4555-A455-F7ECEDC43BDB}" srcId="{26974CC3-B8CB-4B6D-99D4-98ABAB0C0D8E}" destId="{9AB13489-FB3E-4462-931F-FAFC4CF02B08}" srcOrd="1" destOrd="0" parTransId="{DA139304-849A-4B15-A077-04FE7A1F3C39}" sibTransId="{6FCE13B1-75FC-473B-B617-85E009CD5DB3}"/>
    <dgm:cxn modelId="{EAABBEFA-449C-4943-A322-4009E377BC37}" type="presParOf" srcId="{3038E6A3-960B-40C5-AC3A-322F971BACE9}" destId="{5F6FB813-80A1-42E4-9D3D-AF97EB2607A7}" srcOrd="0" destOrd="0" presId="urn:microsoft.com/office/officeart/2005/8/layout/vList6"/>
    <dgm:cxn modelId="{19616DE5-20D0-493A-B9BF-1F6FD0C86FCC}" type="presParOf" srcId="{5F6FB813-80A1-42E4-9D3D-AF97EB2607A7}" destId="{0893327F-BB53-40F3-8AF1-4AAE537A0FE2}" srcOrd="0" destOrd="0" presId="urn:microsoft.com/office/officeart/2005/8/layout/vList6"/>
    <dgm:cxn modelId="{87F087CC-A3D2-4680-B6FD-BEA9F8454509}" type="presParOf" srcId="{5F6FB813-80A1-42E4-9D3D-AF97EB2607A7}" destId="{F8A7E9A9-B22F-4A55-B83B-1714BC3E8F0F}" srcOrd="1" destOrd="0" presId="urn:microsoft.com/office/officeart/2005/8/layout/vList6"/>
    <dgm:cxn modelId="{D0CAFA30-F39D-4576-9BA8-70EF1BABFE42}" type="presParOf" srcId="{3038E6A3-960B-40C5-AC3A-322F971BACE9}" destId="{7837E385-B8BC-45AC-BE1F-2280411FED2C}" srcOrd="1" destOrd="0" presId="urn:microsoft.com/office/officeart/2005/8/layout/vList6"/>
    <dgm:cxn modelId="{05D47C5C-45D2-4FE2-8946-48BFD7B747FC}" type="presParOf" srcId="{3038E6A3-960B-40C5-AC3A-322F971BACE9}" destId="{B192D755-28D3-427B-B561-3A6136D4C492}" srcOrd="2" destOrd="0" presId="urn:microsoft.com/office/officeart/2005/8/layout/vList6"/>
    <dgm:cxn modelId="{F2196E7A-2CAD-4CD0-A6F9-CD1D0B91E6E7}" type="presParOf" srcId="{B192D755-28D3-427B-B561-3A6136D4C492}" destId="{D7F94AFF-14A6-40ED-A914-544D6E34A2F7}" srcOrd="0" destOrd="0" presId="urn:microsoft.com/office/officeart/2005/8/layout/vList6"/>
    <dgm:cxn modelId="{8E7340DA-1587-4C50-B299-E2A5C043B3BE}" type="presParOf" srcId="{B192D755-28D3-427B-B561-3A6136D4C492}" destId="{4CA603C4-9C02-4720-8595-E2EAADD6972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420DE-7019-42C9-84D8-EB29B19285A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7231DD-B55D-47BF-916E-285042A758AA}">
      <dgm:prSet phldrT="[文本]"/>
      <dgm:spPr/>
      <dgm:t>
        <a:bodyPr/>
        <a:lstStyle/>
        <a:p>
          <a:r>
            <a:rPr lang="zh-CN" altLang="en-US" dirty="0" smtClean="0"/>
            <a:t>定义</a:t>
          </a:r>
          <a:endParaRPr lang="zh-CN" altLang="en-US" dirty="0"/>
        </a:p>
      </dgm:t>
    </dgm:pt>
    <dgm:pt modelId="{9A260549-0F02-47BB-BBAC-D4397C4DC9E4}" type="parTrans" cxnId="{DB9D6BFB-42C8-4281-B6C2-11FABF79A349}">
      <dgm:prSet/>
      <dgm:spPr/>
      <dgm:t>
        <a:bodyPr/>
        <a:lstStyle/>
        <a:p>
          <a:endParaRPr lang="zh-CN" altLang="en-US"/>
        </a:p>
      </dgm:t>
    </dgm:pt>
    <dgm:pt modelId="{8409F365-08F2-4B38-B565-A080059D5377}" type="sibTrans" cxnId="{DB9D6BFB-42C8-4281-B6C2-11FABF79A349}">
      <dgm:prSet/>
      <dgm:spPr/>
      <dgm:t>
        <a:bodyPr/>
        <a:lstStyle/>
        <a:p>
          <a:endParaRPr lang="zh-CN" altLang="en-US"/>
        </a:p>
      </dgm:t>
    </dgm:pt>
    <dgm:pt modelId="{6D14E47D-38EB-4771-8E73-30038A5713DD}">
      <dgm:prSet phldrT="[文本]"/>
      <dgm:spPr/>
      <dgm:t>
        <a:bodyPr/>
        <a:lstStyle/>
        <a:p>
          <a:r>
            <a:rPr lang="zh-CN" altLang="en-US" dirty="0" smtClean="0"/>
            <a:t>双方约定，提供者编写</a:t>
          </a:r>
          <a:r>
            <a:rPr lang="en-US" altLang="zh-CN" dirty="0" smtClean="0"/>
            <a:t>IDL</a:t>
          </a:r>
          <a:r>
            <a:rPr lang="zh-CN" altLang="en-US" dirty="0" smtClean="0"/>
            <a:t>文件</a:t>
          </a:r>
          <a:endParaRPr lang="zh-CN" altLang="en-US" dirty="0"/>
        </a:p>
      </dgm:t>
    </dgm:pt>
    <dgm:pt modelId="{8E9DB81E-F70B-49A1-B7C1-A023BF4FF5B5}" type="parTrans" cxnId="{41E6827F-5F78-4340-A89D-467F4052C5B1}">
      <dgm:prSet/>
      <dgm:spPr/>
      <dgm:t>
        <a:bodyPr/>
        <a:lstStyle/>
        <a:p>
          <a:endParaRPr lang="zh-CN" altLang="en-US"/>
        </a:p>
      </dgm:t>
    </dgm:pt>
    <dgm:pt modelId="{F01F36E7-6678-4BE7-846A-FAE502E6A614}" type="sibTrans" cxnId="{41E6827F-5F78-4340-A89D-467F4052C5B1}">
      <dgm:prSet/>
      <dgm:spPr/>
      <dgm:t>
        <a:bodyPr/>
        <a:lstStyle/>
        <a:p>
          <a:endParaRPr lang="zh-CN" altLang="en-US"/>
        </a:p>
      </dgm:t>
    </dgm:pt>
    <dgm:pt modelId="{D0DF9B21-974F-4437-953C-F2BD311BE094}">
      <dgm:prSet phldrT="[文本]"/>
      <dgm:spPr/>
      <dgm:t>
        <a:bodyPr/>
        <a:lstStyle/>
        <a:p>
          <a:r>
            <a:rPr lang="zh-CN" altLang="en-US" dirty="0" smtClean="0"/>
            <a:t>提供者通过管理页面生成和发布</a:t>
          </a:r>
          <a:r>
            <a:rPr lang="en-US" altLang="zh-CN" dirty="0" smtClean="0"/>
            <a:t>jar</a:t>
          </a:r>
          <a:r>
            <a:rPr lang="zh-CN" altLang="en-US" dirty="0" smtClean="0"/>
            <a:t>包</a:t>
          </a:r>
          <a:endParaRPr lang="zh-CN" altLang="en-US" dirty="0"/>
        </a:p>
      </dgm:t>
    </dgm:pt>
    <dgm:pt modelId="{EE202774-2B9C-4EBD-B229-9F964BE7893B}" type="parTrans" cxnId="{2B09EBDA-2AFB-48AB-80C7-020BECE82542}">
      <dgm:prSet/>
      <dgm:spPr/>
      <dgm:t>
        <a:bodyPr/>
        <a:lstStyle/>
        <a:p>
          <a:endParaRPr lang="zh-CN" altLang="en-US"/>
        </a:p>
      </dgm:t>
    </dgm:pt>
    <dgm:pt modelId="{B2442AD4-3395-4777-8AB3-34D882526CFB}" type="sibTrans" cxnId="{2B09EBDA-2AFB-48AB-80C7-020BECE82542}">
      <dgm:prSet/>
      <dgm:spPr/>
      <dgm:t>
        <a:bodyPr/>
        <a:lstStyle/>
        <a:p>
          <a:endParaRPr lang="zh-CN" altLang="en-US"/>
        </a:p>
      </dgm:t>
    </dgm:pt>
    <dgm:pt modelId="{96C37317-D760-46EB-8B77-CC9E2A731821}">
      <dgm:prSet phldrT="[文本]"/>
      <dgm:spPr/>
      <dgm:t>
        <a:bodyPr/>
        <a:lstStyle/>
        <a:p>
          <a:r>
            <a:rPr lang="zh-CN" altLang="en-US" dirty="0" smtClean="0"/>
            <a:t>使用</a:t>
          </a:r>
          <a:endParaRPr lang="zh-CN" altLang="en-US" dirty="0"/>
        </a:p>
      </dgm:t>
    </dgm:pt>
    <dgm:pt modelId="{1AA48C55-F7EA-44C8-B50A-A41A852AA0FD}" type="parTrans" cxnId="{B0AB1842-D18F-4BFB-B8DF-630349FA27C1}">
      <dgm:prSet/>
      <dgm:spPr/>
      <dgm:t>
        <a:bodyPr/>
        <a:lstStyle/>
        <a:p>
          <a:endParaRPr lang="zh-CN" altLang="en-US"/>
        </a:p>
      </dgm:t>
    </dgm:pt>
    <dgm:pt modelId="{72821BE0-EA5E-4BAD-924B-754D7633BEB7}" type="sibTrans" cxnId="{B0AB1842-D18F-4BFB-B8DF-630349FA27C1}">
      <dgm:prSet/>
      <dgm:spPr/>
      <dgm:t>
        <a:bodyPr/>
        <a:lstStyle/>
        <a:p>
          <a:endParaRPr lang="zh-CN" altLang="en-US"/>
        </a:p>
      </dgm:t>
    </dgm:pt>
    <dgm:pt modelId="{AE8D856B-25E2-4F1A-B92D-C05E29F55347}">
      <dgm:prSet phldrT="[文本]"/>
      <dgm:spPr/>
      <dgm:t>
        <a:bodyPr/>
        <a:lstStyle/>
        <a:p>
          <a:r>
            <a:rPr lang="zh-CN" altLang="en-US" dirty="0" smtClean="0"/>
            <a:t>提供者添加</a:t>
          </a:r>
          <a:r>
            <a:rPr lang="en-US" altLang="zh-CN" dirty="0" smtClean="0"/>
            <a:t>maven</a:t>
          </a:r>
          <a:r>
            <a:rPr lang="zh-CN" altLang="en-US" dirty="0" smtClean="0"/>
            <a:t>依赖</a:t>
          </a:r>
          <a:r>
            <a:rPr lang="en-US" altLang="zh-CN" dirty="0" smtClean="0"/>
            <a:t>jar,</a:t>
          </a:r>
          <a:r>
            <a:rPr lang="zh-CN" altLang="en-US" dirty="0" smtClean="0"/>
            <a:t>编写实现</a:t>
          </a:r>
          <a:endParaRPr lang="zh-CN" altLang="en-US" dirty="0"/>
        </a:p>
      </dgm:t>
    </dgm:pt>
    <dgm:pt modelId="{DEF05399-B123-49DD-B5C6-7E679E787BF1}" type="parTrans" cxnId="{39631D97-E327-4963-9B9B-B5C0AFACC014}">
      <dgm:prSet/>
      <dgm:spPr/>
      <dgm:t>
        <a:bodyPr/>
        <a:lstStyle/>
        <a:p>
          <a:endParaRPr lang="zh-CN" altLang="en-US"/>
        </a:p>
      </dgm:t>
    </dgm:pt>
    <dgm:pt modelId="{C948E908-8D07-437B-94BC-3FA25B3323C1}" type="sibTrans" cxnId="{39631D97-E327-4963-9B9B-B5C0AFACC014}">
      <dgm:prSet/>
      <dgm:spPr/>
      <dgm:t>
        <a:bodyPr/>
        <a:lstStyle/>
        <a:p>
          <a:endParaRPr lang="zh-CN" altLang="en-US"/>
        </a:p>
      </dgm:t>
    </dgm:pt>
    <dgm:pt modelId="{E07645C3-8249-4BCB-9FA8-481A9EB22B8C}">
      <dgm:prSet phldrT="[文本]"/>
      <dgm:spPr/>
      <dgm:t>
        <a:bodyPr/>
        <a:lstStyle/>
        <a:p>
          <a:r>
            <a:rPr lang="zh-CN" altLang="en-US" dirty="0" smtClean="0"/>
            <a:t>消费方添加</a:t>
          </a:r>
          <a:r>
            <a:rPr lang="en-US" altLang="zh-CN" dirty="0" smtClean="0"/>
            <a:t>maven</a:t>
          </a:r>
          <a:r>
            <a:rPr lang="zh-CN" altLang="en-US" dirty="0" smtClean="0"/>
            <a:t>依赖</a:t>
          </a:r>
          <a:r>
            <a:rPr lang="en-US" altLang="zh-CN" dirty="0" smtClean="0"/>
            <a:t>jar,</a:t>
          </a:r>
          <a:r>
            <a:rPr lang="zh-CN" altLang="en-US" dirty="0" smtClean="0"/>
            <a:t>直接调用</a:t>
          </a:r>
          <a:endParaRPr lang="zh-CN" altLang="en-US" dirty="0"/>
        </a:p>
      </dgm:t>
    </dgm:pt>
    <dgm:pt modelId="{5D4C1517-990D-458E-BC62-2CA4F2E37839}" type="parTrans" cxnId="{56452DC2-C527-4DF1-B65B-39A67ACD3DB1}">
      <dgm:prSet/>
      <dgm:spPr/>
      <dgm:t>
        <a:bodyPr/>
        <a:lstStyle/>
        <a:p>
          <a:endParaRPr lang="zh-CN" altLang="en-US"/>
        </a:p>
      </dgm:t>
    </dgm:pt>
    <dgm:pt modelId="{EF4F1F92-9A89-4F7C-964E-267DAC39FE59}" type="sibTrans" cxnId="{56452DC2-C527-4DF1-B65B-39A67ACD3DB1}">
      <dgm:prSet/>
      <dgm:spPr/>
      <dgm:t>
        <a:bodyPr/>
        <a:lstStyle/>
        <a:p>
          <a:endParaRPr lang="zh-CN" altLang="en-US"/>
        </a:p>
      </dgm:t>
    </dgm:pt>
    <dgm:pt modelId="{B2CCE229-5C01-4E89-BE90-840671291E0C}">
      <dgm:prSet phldrT="[文本]"/>
      <dgm:spPr/>
      <dgm:t>
        <a:bodyPr/>
        <a:lstStyle/>
        <a:p>
          <a:endParaRPr lang="zh-CN" altLang="en-US" dirty="0"/>
        </a:p>
      </dgm:t>
    </dgm:pt>
    <dgm:pt modelId="{84440A1D-9EEA-4E7B-A255-9528C605582E}" type="parTrans" cxnId="{BFE5B87B-FB08-41B5-8F57-62FE0450C7BF}">
      <dgm:prSet/>
      <dgm:spPr/>
      <dgm:t>
        <a:bodyPr/>
        <a:lstStyle/>
        <a:p>
          <a:endParaRPr lang="zh-CN" altLang="en-US"/>
        </a:p>
      </dgm:t>
    </dgm:pt>
    <dgm:pt modelId="{53F1371D-A74F-4B63-9B3B-D96C17A33A02}" type="sibTrans" cxnId="{BFE5B87B-FB08-41B5-8F57-62FE0450C7BF}">
      <dgm:prSet/>
      <dgm:spPr/>
      <dgm:t>
        <a:bodyPr/>
        <a:lstStyle/>
        <a:p>
          <a:endParaRPr lang="zh-CN" altLang="en-US"/>
        </a:p>
      </dgm:t>
    </dgm:pt>
    <dgm:pt modelId="{72432725-3EB0-452F-A213-8FC5A384B989}">
      <dgm:prSet phldrT="[文本]"/>
      <dgm:spPr/>
      <dgm:t>
        <a:bodyPr/>
        <a:lstStyle/>
        <a:p>
          <a:r>
            <a:rPr lang="zh-CN" altLang="en-US" dirty="0" smtClean="0"/>
            <a:t>自测与联调</a:t>
          </a:r>
          <a:endParaRPr lang="zh-CN" altLang="en-US" dirty="0"/>
        </a:p>
      </dgm:t>
    </dgm:pt>
    <dgm:pt modelId="{C3CFD262-EB8E-4E06-AB72-B6BCD43B18BC}" type="parTrans" cxnId="{096B096E-5E8B-4C7C-B7A0-30456607D33F}">
      <dgm:prSet/>
      <dgm:spPr/>
      <dgm:t>
        <a:bodyPr/>
        <a:lstStyle/>
        <a:p>
          <a:endParaRPr lang="zh-CN" altLang="en-US"/>
        </a:p>
      </dgm:t>
    </dgm:pt>
    <dgm:pt modelId="{8A00C63C-8276-40FB-B4D8-B26D225A3C66}" type="sibTrans" cxnId="{096B096E-5E8B-4C7C-B7A0-30456607D33F}">
      <dgm:prSet/>
      <dgm:spPr/>
      <dgm:t>
        <a:bodyPr/>
        <a:lstStyle/>
        <a:p>
          <a:endParaRPr lang="zh-CN" altLang="en-US"/>
        </a:p>
      </dgm:t>
    </dgm:pt>
    <dgm:pt modelId="{8538BCF1-53E7-45E5-B119-998B67C5AE1A}">
      <dgm:prSet phldrT="[文本]"/>
      <dgm:spPr/>
      <dgm:t>
        <a:bodyPr/>
        <a:lstStyle/>
        <a:p>
          <a:r>
            <a:rPr lang="zh-CN" altLang="en-US" dirty="0" smtClean="0"/>
            <a:t>上线</a:t>
          </a:r>
          <a:endParaRPr lang="zh-CN" altLang="en-US" dirty="0"/>
        </a:p>
      </dgm:t>
    </dgm:pt>
    <dgm:pt modelId="{C3403895-7FF4-4AD6-AC11-EDFE88C52EE3}" type="parTrans" cxnId="{0FE18C2E-1A97-4B0D-A8DA-85E12D9544AB}">
      <dgm:prSet/>
      <dgm:spPr/>
      <dgm:t>
        <a:bodyPr/>
        <a:lstStyle/>
        <a:p>
          <a:endParaRPr lang="zh-CN" altLang="en-US"/>
        </a:p>
      </dgm:t>
    </dgm:pt>
    <dgm:pt modelId="{88C5DF37-C9A5-400C-84F6-98C9C88BD5C9}" type="sibTrans" cxnId="{0FE18C2E-1A97-4B0D-A8DA-85E12D9544AB}">
      <dgm:prSet/>
      <dgm:spPr/>
      <dgm:t>
        <a:bodyPr/>
        <a:lstStyle/>
        <a:p>
          <a:endParaRPr lang="zh-CN" altLang="en-US"/>
        </a:p>
      </dgm:t>
    </dgm:pt>
    <dgm:pt modelId="{CC10DE6E-9737-4263-84DE-2833121CC026}" type="pres">
      <dgm:prSet presAssocID="{EBA420DE-7019-42C9-84D8-EB29B19285A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A024DA8-7B32-476B-8364-1ACD3572F844}" type="pres">
      <dgm:prSet presAssocID="{C67231DD-B55D-47BF-916E-285042A758AA}" presName="composite" presStyleCnt="0"/>
      <dgm:spPr/>
    </dgm:pt>
    <dgm:pt modelId="{FD1119F9-07E1-4597-BA79-EC37134DBEF4}" type="pres">
      <dgm:prSet presAssocID="{C67231DD-B55D-47BF-916E-285042A758A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F9DFEA-F35B-4E25-BA12-EDCF18452125}" type="pres">
      <dgm:prSet presAssocID="{C67231DD-B55D-47BF-916E-285042A758A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D9478B-F2DF-4279-8BE4-5433B917379D}" type="pres">
      <dgm:prSet presAssocID="{8409F365-08F2-4B38-B565-A080059D5377}" presName="sp" presStyleCnt="0"/>
      <dgm:spPr/>
    </dgm:pt>
    <dgm:pt modelId="{C4E4DD99-A401-4023-9014-11154BDBCCCA}" type="pres">
      <dgm:prSet presAssocID="{96C37317-D760-46EB-8B77-CC9E2A731821}" presName="composite" presStyleCnt="0"/>
      <dgm:spPr/>
    </dgm:pt>
    <dgm:pt modelId="{D7888CA3-BB82-411C-9A5D-45755BC7DE07}" type="pres">
      <dgm:prSet presAssocID="{96C37317-D760-46EB-8B77-CC9E2A731821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898859-E85D-42B0-BE9D-643D118D8921}" type="pres">
      <dgm:prSet presAssocID="{96C37317-D760-46EB-8B77-CC9E2A731821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A5635E-B8D7-4DAA-9173-725912C1389A}" type="pres">
      <dgm:prSet presAssocID="{72821BE0-EA5E-4BAD-924B-754D7633BEB7}" presName="sp" presStyleCnt="0"/>
      <dgm:spPr/>
    </dgm:pt>
    <dgm:pt modelId="{056A1CB8-6C22-4F13-B095-8A68BC912DDD}" type="pres">
      <dgm:prSet presAssocID="{B2CCE229-5C01-4E89-BE90-840671291E0C}" presName="composite" presStyleCnt="0"/>
      <dgm:spPr/>
    </dgm:pt>
    <dgm:pt modelId="{F67E5A4E-BA0A-4FBE-A935-2B414FF5E1BD}" type="pres">
      <dgm:prSet presAssocID="{B2CCE229-5C01-4E89-BE90-840671291E0C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5AC4BC-E901-4789-ABD2-4F2C649A469D}" type="pres">
      <dgm:prSet presAssocID="{B2CCE229-5C01-4E89-BE90-840671291E0C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FE5B87B-FB08-41B5-8F57-62FE0450C7BF}" srcId="{EBA420DE-7019-42C9-84D8-EB29B19285AA}" destId="{B2CCE229-5C01-4E89-BE90-840671291E0C}" srcOrd="2" destOrd="0" parTransId="{84440A1D-9EEA-4E7B-A255-9528C605582E}" sibTransId="{53F1371D-A74F-4B63-9B3B-D96C17A33A02}"/>
    <dgm:cxn modelId="{41E6827F-5F78-4340-A89D-467F4052C5B1}" srcId="{C67231DD-B55D-47BF-916E-285042A758AA}" destId="{6D14E47D-38EB-4771-8E73-30038A5713DD}" srcOrd="0" destOrd="0" parTransId="{8E9DB81E-F70B-49A1-B7C1-A023BF4FF5B5}" sibTransId="{F01F36E7-6678-4BE7-846A-FAE502E6A614}"/>
    <dgm:cxn modelId="{26FF4983-3C63-47B1-9A5E-D5ED5C1E3B08}" type="presOf" srcId="{AE8D856B-25E2-4F1A-B92D-C05E29F55347}" destId="{F2898859-E85D-42B0-BE9D-643D118D8921}" srcOrd="0" destOrd="0" presId="urn:microsoft.com/office/officeart/2005/8/layout/chevron2"/>
    <dgm:cxn modelId="{096B096E-5E8B-4C7C-B7A0-30456607D33F}" srcId="{B2CCE229-5C01-4E89-BE90-840671291E0C}" destId="{72432725-3EB0-452F-A213-8FC5A384B989}" srcOrd="0" destOrd="0" parTransId="{C3CFD262-EB8E-4E06-AB72-B6BCD43B18BC}" sibTransId="{8A00C63C-8276-40FB-B4D8-B26D225A3C66}"/>
    <dgm:cxn modelId="{C9E17CA2-4402-4747-9EC0-96C18D74C2D3}" type="presOf" srcId="{8538BCF1-53E7-45E5-B119-998B67C5AE1A}" destId="{1C5AC4BC-E901-4789-ABD2-4F2C649A469D}" srcOrd="0" destOrd="1" presId="urn:microsoft.com/office/officeart/2005/8/layout/chevron2"/>
    <dgm:cxn modelId="{AA53B047-5D77-47CB-AB3E-E1E183928197}" type="presOf" srcId="{EBA420DE-7019-42C9-84D8-EB29B19285AA}" destId="{CC10DE6E-9737-4263-84DE-2833121CC026}" srcOrd="0" destOrd="0" presId="urn:microsoft.com/office/officeart/2005/8/layout/chevron2"/>
    <dgm:cxn modelId="{B0AB1842-D18F-4BFB-B8DF-630349FA27C1}" srcId="{EBA420DE-7019-42C9-84D8-EB29B19285AA}" destId="{96C37317-D760-46EB-8B77-CC9E2A731821}" srcOrd="1" destOrd="0" parTransId="{1AA48C55-F7EA-44C8-B50A-A41A852AA0FD}" sibTransId="{72821BE0-EA5E-4BAD-924B-754D7633BEB7}"/>
    <dgm:cxn modelId="{3CBD62A1-36E2-4E80-975E-DD76150C2188}" type="presOf" srcId="{E07645C3-8249-4BCB-9FA8-481A9EB22B8C}" destId="{F2898859-E85D-42B0-BE9D-643D118D8921}" srcOrd="0" destOrd="1" presId="urn:microsoft.com/office/officeart/2005/8/layout/chevron2"/>
    <dgm:cxn modelId="{11987E6C-2EC5-4D10-B240-6622EAC00AB0}" type="presOf" srcId="{6D14E47D-38EB-4771-8E73-30038A5713DD}" destId="{24F9DFEA-F35B-4E25-BA12-EDCF18452125}" srcOrd="0" destOrd="0" presId="urn:microsoft.com/office/officeart/2005/8/layout/chevron2"/>
    <dgm:cxn modelId="{0FE18C2E-1A97-4B0D-A8DA-85E12D9544AB}" srcId="{B2CCE229-5C01-4E89-BE90-840671291E0C}" destId="{8538BCF1-53E7-45E5-B119-998B67C5AE1A}" srcOrd="1" destOrd="0" parTransId="{C3403895-7FF4-4AD6-AC11-EDFE88C52EE3}" sibTransId="{88C5DF37-C9A5-400C-84F6-98C9C88BD5C9}"/>
    <dgm:cxn modelId="{7F17AC34-65A3-43B0-93E7-D29F2EEEF097}" type="presOf" srcId="{96C37317-D760-46EB-8B77-CC9E2A731821}" destId="{D7888CA3-BB82-411C-9A5D-45755BC7DE07}" srcOrd="0" destOrd="0" presId="urn:microsoft.com/office/officeart/2005/8/layout/chevron2"/>
    <dgm:cxn modelId="{DB9D6BFB-42C8-4281-B6C2-11FABF79A349}" srcId="{EBA420DE-7019-42C9-84D8-EB29B19285AA}" destId="{C67231DD-B55D-47BF-916E-285042A758AA}" srcOrd="0" destOrd="0" parTransId="{9A260549-0F02-47BB-BBAC-D4397C4DC9E4}" sibTransId="{8409F365-08F2-4B38-B565-A080059D5377}"/>
    <dgm:cxn modelId="{1B933975-1A08-4FBA-A061-7C16C10075D9}" type="presOf" srcId="{B2CCE229-5C01-4E89-BE90-840671291E0C}" destId="{F67E5A4E-BA0A-4FBE-A935-2B414FF5E1BD}" srcOrd="0" destOrd="0" presId="urn:microsoft.com/office/officeart/2005/8/layout/chevron2"/>
    <dgm:cxn modelId="{39631D97-E327-4963-9B9B-B5C0AFACC014}" srcId="{96C37317-D760-46EB-8B77-CC9E2A731821}" destId="{AE8D856B-25E2-4F1A-B92D-C05E29F55347}" srcOrd="0" destOrd="0" parTransId="{DEF05399-B123-49DD-B5C6-7E679E787BF1}" sibTransId="{C948E908-8D07-437B-94BC-3FA25B3323C1}"/>
    <dgm:cxn modelId="{7192F2ED-C77F-45F0-8A30-998BB3B70221}" type="presOf" srcId="{72432725-3EB0-452F-A213-8FC5A384B989}" destId="{1C5AC4BC-E901-4789-ABD2-4F2C649A469D}" srcOrd="0" destOrd="0" presId="urn:microsoft.com/office/officeart/2005/8/layout/chevron2"/>
    <dgm:cxn modelId="{56452DC2-C527-4DF1-B65B-39A67ACD3DB1}" srcId="{96C37317-D760-46EB-8B77-CC9E2A731821}" destId="{E07645C3-8249-4BCB-9FA8-481A9EB22B8C}" srcOrd="1" destOrd="0" parTransId="{5D4C1517-990D-458E-BC62-2CA4F2E37839}" sibTransId="{EF4F1F92-9A89-4F7C-964E-267DAC39FE59}"/>
    <dgm:cxn modelId="{0165C09B-10C1-4A20-AB9F-0B4CF3D5831A}" type="presOf" srcId="{C67231DD-B55D-47BF-916E-285042A758AA}" destId="{FD1119F9-07E1-4597-BA79-EC37134DBEF4}" srcOrd="0" destOrd="0" presId="urn:microsoft.com/office/officeart/2005/8/layout/chevron2"/>
    <dgm:cxn modelId="{8A729EE7-0BB1-4D3E-A796-08DD911C7D71}" type="presOf" srcId="{D0DF9B21-974F-4437-953C-F2BD311BE094}" destId="{24F9DFEA-F35B-4E25-BA12-EDCF18452125}" srcOrd="0" destOrd="1" presId="urn:microsoft.com/office/officeart/2005/8/layout/chevron2"/>
    <dgm:cxn modelId="{2B09EBDA-2AFB-48AB-80C7-020BECE82542}" srcId="{C67231DD-B55D-47BF-916E-285042A758AA}" destId="{D0DF9B21-974F-4437-953C-F2BD311BE094}" srcOrd="1" destOrd="0" parTransId="{EE202774-2B9C-4EBD-B229-9F964BE7893B}" sibTransId="{B2442AD4-3395-4777-8AB3-34D882526CFB}"/>
    <dgm:cxn modelId="{75941E66-D221-40D4-86A8-36F005899E07}" type="presParOf" srcId="{CC10DE6E-9737-4263-84DE-2833121CC026}" destId="{FA024DA8-7B32-476B-8364-1ACD3572F844}" srcOrd="0" destOrd="0" presId="urn:microsoft.com/office/officeart/2005/8/layout/chevron2"/>
    <dgm:cxn modelId="{502FAFA9-B10A-4B91-9B75-8D5664B09EAF}" type="presParOf" srcId="{FA024DA8-7B32-476B-8364-1ACD3572F844}" destId="{FD1119F9-07E1-4597-BA79-EC37134DBEF4}" srcOrd="0" destOrd="0" presId="urn:microsoft.com/office/officeart/2005/8/layout/chevron2"/>
    <dgm:cxn modelId="{BDE48E8C-A1D0-48D8-B1F6-32002463B35E}" type="presParOf" srcId="{FA024DA8-7B32-476B-8364-1ACD3572F844}" destId="{24F9DFEA-F35B-4E25-BA12-EDCF18452125}" srcOrd="1" destOrd="0" presId="urn:microsoft.com/office/officeart/2005/8/layout/chevron2"/>
    <dgm:cxn modelId="{8DBB5922-6252-49E3-8AAD-B4E862C096FA}" type="presParOf" srcId="{CC10DE6E-9737-4263-84DE-2833121CC026}" destId="{D0D9478B-F2DF-4279-8BE4-5433B917379D}" srcOrd="1" destOrd="0" presId="urn:microsoft.com/office/officeart/2005/8/layout/chevron2"/>
    <dgm:cxn modelId="{FAFEDFEC-CF2F-4FB5-BD9A-1C3CD5DD6386}" type="presParOf" srcId="{CC10DE6E-9737-4263-84DE-2833121CC026}" destId="{C4E4DD99-A401-4023-9014-11154BDBCCCA}" srcOrd="2" destOrd="0" presId="urn:microsoft.com/office/officeart/2005/8/layout/chevron2"/>
    <dgm:cxn modelId="{68EC00AF-2753-4CF6-8A6B-A152225A498A}" type="presParOf" srcId="{C4E4DD99-A401-4023-9014-11154BDBCCCA}" destId="{D7888CA3-BB82-411C-9A5D-45755BC7DE07}" srcOrd="0" destOrd="0" presId="urn:microsoft.com/office/officeart/2005/8/layout/chevron2"/>
    <dgm:cxn modelId="{475F23AF-E05F-44D9-9F19-27A0C3111E76}" type="presParOf" srcId="{C4E4DD99-A401-4023-9014-11154BDBCCCA}" destId="{F2898859-E85D-42B0-BE9D-643D118D8921}" srcOrd="1" destOrd="0" presId="urn:microsoft.com/office/officeart/2005/8/layout/chevron2"/>
    <dgm:cxn modelId="{9AF561FB-5C3E-40BF-98CD-934286BA14D4}" type="presParOf" srcId="{CC10DE6E-9737-4263-84DE-2833121CC026}" destId="{ACA5635E-B8D7-4DAA-9173-725912C1389A}" srcOrd="3" destOrd="0" presId="urn:microsoft.com/office/officeart/2005/8/layout/chevron2"/>
    <dgm:cxn modelId="{D7C1F85D-00F2-4B44-B19C-A450D8439CE9}" type="presParOf" srcId="{CC10DE6E-9737-4263-84DE-2833121CC026}" destId="{056A1CB8-6C22-4F13-B095-8A68BC912DDD}" srcOrd="4" destOrd="0" presId="urn:microsoft.com/office/officeart/2005/8/layout/chevron2"/>
    <dgm:cxn modelId="{581F15C8-6CE0-48C9-BFE2-015AEF3EA085}" type="presParOf" srcId="{056A1CB8-6C22-4F13-B095-8A68BC912DDD}" destId="{F67E5A4E-BA0A-4FBE-A935-2B414FF5E1BD}" srcOrd="0" destOrd="0" presId="urn:microsoft.com/office/officeart/2005/8/layout/chevron2"/>
    <dgm:cxn modelId="{38552432-C4FD-496F-99D1-246E3C7142A7}" type="presParOf" srcId="{056A1CB8-6C22-4F13-B095-8A68BC912DDD}" destId="{1C5AC4BC-E901-4789-ABD2-4F2C649A469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814214-2E40-4EA0-9D03-BC6EA97346EB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5739F52-4404-48E0-8ECD-1FC1E69BAB69}">
      <dgm:prSet phldrT="[文本]"/>
      <dgm:spPr/>
      <dgm:t>
        <a:bodyPr/>
        <a:lstStyle/>
        <a:p>
          <a:r>
            <a:rPr lang="en-US" altLang="zh-CN" dirty="0" smtClean="0"/>
            <a:t>TSP</a:t>
          </a:r>
          <a:r>
            <a:rPr lang="zh-CN" altLang="en-US" dirty="0" smtClean="0"/>
            <a:t>走</a:t>
          </a:r>
          <a:r>
            <a:rPr lang="en-US" altLang="zh-CN" dirty="0" smtClean="0"/>
            <a:t>http</a:t>
          </a:r>
          <a:r>
            <a:rPr lang="zh-CN" altLang="en-US" dirty="0" smtClean="0"/>
            <a:t>调用</a:t>
          </a:r>
          <a:endParaRPr lang="zh-CN" altLang="en-US" dirty="0"/>
        </a:p>
      </dgm:t>
    </dgm:pt>
    <dgm:pt modelId="{E460A4C3-365F-457A-9E19-E6A66E069A72}" type="parTrans" cxnId="{0F88BC43-056F-4A94-9E3A-1B04D0DEF183}">
      <dgm:prSet/>
      <dgm:spPr/>
      <dgm:t>
        <a:bodyPr/>
        <a:lstStyle/>
        <a:p>
          <a:endParaRPr lang="zh-CN" altLang="en-US"/>
        </a:p>
      </dgm:t>
    </dgm:pt>
    <dgm:pt modelId="{DF875516-C101-4964-BBBA-57EE0999E38E}" type="sibTrans" cxnId="{0F88BC43-056F-4A94-9E3A-1B04D0DEF183}">
      <dgm:prSet/>
      <dgm:spPr/>
      <dgm:t>
        <a:bodyPr/>
        <a:lstStyle/>
        <a:p>
          <a:endParaRPr lang="zh-CN" altLang="en-US"/>
        </a:p>
      </dgm:t>
    </dgm:pt>
    <dgm:pt modelId="{094514F4-39FC-4C24-ADEC-A2A9401CF68E}">
      <dgm:prSet phldrT="[文本]"/>
      <dgm:spPr/>
      <dgm:t>
        <a:bodyPr/>
        <a:lstStyle/>
        <a:p>
          <a:r>
            <a:rPr lang="en-US" altLang="zh-CN" dirty="0" smtClean="0"/>
            <a:t>Pebble</a:t>
          </a:r>
          <a:r>
            <a:rPr lang="zh-CN" altLang="en-US" dirty="0" smtClean="0"/>
            <a:t>支持多协议（默认</a:t>
          </a:r>
          <a:r>
            <a:rPr lang="en-US" altLang="zh-CN" dirty="0" smtClean="0"/>
            <a:t>thrift</a:t>
          </a:r>
          <a:r>
            <a:rPr lang="zh-CN" altLang="en-US" dirty="0" smtClean="0"/>
            <a:t>）</a:t>
          </a:r>
          <a:endParaRPr lang="zh-CN" altLang="en-US" dirty="0"/>
        </a:p>
      </dgm:t>
    </dgm:pt>
    <dgm:pt modelId="{93BFB2A5-6E9B-4105-BB2B-EF3C1BE3415A}" type="parTrans" cxnId="{B39B3BBE-FC0E-4114-911B-9381CEF4BDC8}">
      <dgm:prSet/>
      <dgm:spPr/>
      <dgm:t>
        <a:bodyPr/>
        <a:lstStyle/>
        <a:p>
          <a:endParaRPr lang="zh-CN" altLang="en-US"/>
        </a:p>
      </dgm:t>
    </dgm:pt>
    <dgm:pt modelId="{0EDC9D78-F381-4563-A749-51FF686AAE3D}" type="sibTrans" cxnId="{B39B3BBE-FC0E-4114-911B-9381CEF4BDC8}">
      <dgm:prSet/>
      <dgm:spPr/>
      <dgm:t>
        <a:bodyPr/>
        <a:lstStyle/>
        <a:p>
          <a:endParaRPr lang="zh-CN" altLang="en-US"/>
        </a:p>
      </dgm:t>
    </dgm:pt>
    <dgm:pt modelId="{97C28669-8D2D-4DEC-8938-64EA9ABFC140}" type="pres">
      <dgm:prSet presAssocID="{05814214-2E40-4EA0-9D03-BC6EA97346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55BCA8E-77E2-49B2-9FF9-44BFE2E63910}" type="pres">
      <dgm:prSet presAssocID="{95739F52-4404-48E0-8ECD-1FC1E69BAB69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91105A-39C2-4BFA-93A6-E9B8C06C8975}" type="pres">
      <dgm:prSet presAssocID="{094514F4-39FC-4C24-ADEC-A2A9401CF68E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88BC43-056F-4A94-9E3A-1B04D0DEF183}" srcId="{05814214-2E40-4EA0-9D03-BC6EA97346EB}" destId="{95739F52-4404-48E0-8ECD-1FC1E69BAB69}" srcOrd="0" destOrd="0" parTransId="{E460A4C3-365F-457A-9E19-E6A66E069A72}" sibTransId="{DF875516-C101-4964-BBBA-57EE0999E38E}"/>
    <dgm:cxn modelId="{1EA1D0D9-E283-4C5A-AD5C-BD75D0285818}" type="presOf" srcId="{95739F52-4404-48E0-8ECD-1FC1E69BAB69}" destId="{D55BCA8E-77E2-49B2-9FF9-44BFE2E63910}" srcOrd="0" destOrd="0" presId="urn:microsoft.com/office/officeart/2005/8/layout/arrow1"/>
    <dgm:cxn modelId="{3095F377-9CAB-4710-A036-4A37469CDA33}" type="presOf" srcId="{094514F4-39FC-4C24-ADEC-A2A9401CF68E}" destId="{3E91105A-39C2-4BFA-93A6-E9B8C06C8975}" srcOrd="0" destOrd="0" presId="urn:microsoft.com/office/officeart/2005/8/layout/arrow1"/>
    <dgm:cxn modelId="{8DA723D0-CA35-421B-AFD8-E3BDA1F619ED}" type="presOf" srcId="{05814214-2E40-4EA0-9D03-BC6EA97346EB}" destId="{97C28669-8D2D-4DEC-8938-64EA9ABFC140}" srcOrd="0" destOrd="0" presId="urn:microsoft.com/office/officeart/2005/8/layout/arrow1"/>
    <dgm:cxn modelId="{B39B3BBE-FC0E-4114-911B-9381CEF4BDC8}" srcId="{05814214-2E40-4EA0-9D03-BC6EA97346EB}" destId="{094514F4-39FC-4C24-ADEC-A2A9401CF68E}" srcOrd="1" destOrd="0" parTransId="{93BFB2A5-6E9B-4105-BB2B-EF3C1BE3415A}" sibTransId="{0EDC9D78-F381-4563-A749-51FF686AAE3D}"/>
    <dgm:cxn modelId="{2358E38F-9A06-45BB-B526-3E22D340DB76}" type="presParOf" srcId="{97C28669-8D2D-4DEC-8938-64EA9ABFC140}" destId="{D55BCA8E-77E2-49B2-9FF9-44BFE2E63910}" srcOrd="0" destOrd="0" presId="urn:microsoft.com/office/officeart/2005/8/layout/arrow1"/>
    <dgm:cxn modelId="{C2B29AF4-F65F-44A0-A9D1-E4E646649791}" type="presParOf" srcId="{97C28669-8D2D-4DEC-8938-64EA9ABFC140}" destId="{3E91105A-39C2-4BFA-93A6-E9B8C06C8975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48E25B-EB10-4C8C-A83E-2B27EDB5F81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9B30091-31E2-4365-BD29-7707D7CEC55E}">
      <dgm:prSet phldrT="[文本]"/>
      <dgm:spPr/>
      <dgm:t>
        <a:bodyPr/>
        <a:lstStyle/>
        <a:p>
          <a:r>
            <a:rPr lang="en-US" altLang="zh-CN" dirty="0" smtClean="0"/>
            <a:t>Pebble</a:t>
          </a:r>
          <a:r>
            <a:rPr lang="zh-CN" altLang="en-US" dirty="0" smtClean="0"/>
            <a:t>与</a:t>
          </a:r>
          <a:r>
            <a:rPr lang="en-US" altLang="zh-CN" dirty="0" smtClean="0"/>
            <a:t>TSP</a:t>
          </a:r>
          <a:r>
            <a:rPr lang="zh-CN" altLang="en-US" dirty="0" smtClean="0"/>
            <a:t>可以完全兼容</a:t>
          </a:r>
          <a:endParaRPr lang="zh-CN" altLang="en-US" dirty="0"/>
        </a:p>
      </dgm:t>
    </dgm:pt>
    <dgm:pt modelId="{D0D2469A-4EFD-4332-869B-66702377EFE0}" type="parTrans" cxnId="{EF531BC6-5087-4BAD-AED5-676B850480AB}">
      <dgm:prSet/>
      <dgm:spPr/>
      <dgm:t>
        <a:bodyPr/>
        <a:lstStyle/>
        <a:p>
          <a:endParaRPr lang="zh-CN" altLang="en-US"/>
        </a:p>
      </dgm:t>
    </dgm:pt>
    <dgm:pt modelId="{CC885043-99FB-40FC-9175-D280F892D208}" type="sibTrans" cxnId="{EF531BC6-5087-4BAD-AED5-676B850480AB}">
      <dgm:prSet/>
      <dgm:spPr/>
      <dgm:t>
        <a:bodyPr/>
        <a:lstStyle/>
        <a:p>
          <a:endParaRPr lang="zh-CN" altLang="en-US"/>
        </a:p>
      </dgm:t>
    </dgm:pt>
    <dgm:pt modelId="{EB80F305-EAB4-4AD3-9449-D161A3CBE473}">
      <dgm:prSet phldrT="[文本]"/>
      <dgm:spPr/>
      <dgm:t>
        <a:bodyPr/>
        <a:lstStyle/>
        <a:p>
          <a:r>
            <a:rPr lang="zh-CN" altLang="en-US" dirty="0" smtClean="0"/>
            <a:t>独立的服务暴露方式</a:t>
          </a:r>
          <a:endParaRPr lang="zh-CN" altLang="en-US" dirty="0"/>
        </a:p>
      </dgm:t>
    </dgm:pt>
    <dgm:pt modelId="{1A9AFB78-1B19-42D5-9DF7-39D042295BA1}" type="parTrans" cxnId="{A39463A7-4C6B-420F-B6F5-0AC675EE7620}">
      <dgm:prSet/>
      <dgm:spPr/>
      <dgm:t>
        <a:bodyPr/>
        <a:lstStyle/>
        <a:p>
          <a:endParaRPr lang="zh-CN" altLang="en-US"/>
        </a:p>
      </dgm:t>
    </dgm:pt>
    <dgm:pt modelId="{93B4C59C-488A-4AE2-9797-BD3440747DD0}" type="sibTrans" cxnId="{A39463A7-4C6B-420F-B6F5-0AC675EE7620}">
      <dgm:prSet/>
      <dgm:spPr/>
      <dgm:t>
        <a:bodyPr/>
        <a:lstStyle/>
        <a:p>
          <a:endParaRPr lang="zh-CN" altLang="en-US"/>
        </a:p>
      </dgm:t>
    </dgm:pt>
    <dgm:pt modelId="{941596D2-90DA-4590-8635-398DB214B0E8}" type="pres">
      <dgm:prSet presAssocID="{1448E25B-EB10-4C8C-A83E-2B27EDB5F81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275E84-95FB-482D-88B1-D591B7A87B76}" type="pres">
      <dgm:prSet presAssocID="{99B30091-31E2-4365-BD29-7707D7CEC55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E85CF6-7F4E-4DFC-90EF-02364EC9FC32}" type="pres">
      <dgm:prSet presAssocID="{CC885043-99FB-40FC-9175-D280F892D208}" presName="spacer" presStyleCnt="0"/>
      <dgm:spPr/>
    </dgm:pt>
    <dgm:pt modelId="{185810CB-7E61-4C8F-8345-0F17CBB9B4C1}" type="pres">
      <dgm:prSet presAssocID="{EB80F305-EAB4-4AD3-9449-D161A3CBE47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39463A7-4C6B-420F-B6F5-0AC675EE7620}" srcId="{1448E25B-EB10-4C8C-A83E-2B27EDB5F81B}" destId="{EB80F305-EAB4-4AD3-9449-D161A3CBE473}" srcOrd="1" destOrd="0" parTransId="{1A9AFB78-1B19-42D5-9DF7-39D042295BA1}" sibTransId="{93B4C59C-488A-4AE2-9797-BD3440747DD0}"/>
    <dgm:cxn modelId="{EF531BC6-5087-4BAD-AED5-676B850480AB}" srcId="{1448E25B-EB10-4C8C-A83E-2B27EDB5F81B}" destId="{99B30091-31E2-4365-BD29-7707D7CEC55E}" srcOrd="0" destOrd="0" parTransId="{D0D2469A-4EFD-4332-869B-66702377EFE0}" sibTransId="{CC885043-99FB-40FC-9175-D280F892D208}"/>
    <dgm:cxn modelId="{17888DC3-D17E-4E10-82F6-D52B72C88E84}" type="presOf" srcId="{EB80F305-EAB4-4AD3-9449-D161A3CBE473}" destId="{185810CB-7E61-4C8F-8345-0F17CBB9B4C1}" srcOrd="0" destOrd="0" presId="urn:microsoft.com/office/officeart/2005/8/layout/vList2"/>
    <dgm:cxn modelId="{390F9024-2CDF-4408-A005-6AF5ED98015E}" type="presOf" srcId="{1448E25B-EB10-4C8C-A83E-2B27EDB5F81B}" destId="{941596D2-90DA-4590-8635-398DB214B0E8}" srcOrd="0" destOrd="0" presId="urn:microsoft.com/office/officeart/2005/8/layout/vList2"/>
    <dgm:cxn modelId="{B122F2C8-1394-4628-A918-3B7255C13521}" type="presOf" srcId="{99B30091-31E2-4365-BD29-7707D7CEC55E}" destId="{DD275E84-95FB-482D-88B1-D591B7A87B76}" srcOrd="0" destOrd="0" presId="urn:microsoft.com/office/officeart/2005/8/layout/vList2"/>
    <dgm:cxn modelId="{6EF376BB-4AC7-4F37-B17E-A914A357D9A7}" type="presParOf" srcId="{941596D2-90DA-4590-8635-398DB214B0E8}" destId="{DD275E84-95FB-482D-88B1-D591B7A87B76}" srcOrd="0" destOrd="0" presId="urn:microsoft.com/office/officeart/2005/8/layout/vList2"/>
    <dgm:cxn modelId="{25ED9FAF-3ABC-4964-BD92-FAD2EA5FF311}" type="presParOf" srcId="{941596D2-90DA-4590-8635-398DB214B0E8}" destId="{D3E85CF6-7F4E-4DFC-90EF-02364EC9FC32}" srcOrd="1" destOrd="0" presId="urn:microsoft.com/office/officeart/2005/8/layout/vList2"/>
    <dgm:cxn modelId="{0E7A0B0A-EA56-49B8-B9A4-77F34C43B4B2}" type="presParOf" srcId="{941596D2-90DA-4590-8635-398DB214B0E8}" destId="{185810CB-7E61-4C8F-8345-0F17CBB9B4C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57126-1A15-4642-881D-C919C1A76EDE}">
      <dsp:nvSpPr>
        <dsp:cNvPr id="0" name=""/>
        <dsp:cNvSpPr/>
      </dsp:nvSpPr>
      <dsp:spPr>
        <a:xfrm>
          <a:off x="-5715964" y="-875089"/>
          <a:ext cx="6806515" cy="6806515"/>
        </a:xfrm>
        <a:prstGeom prst="blockArc">
          <a:avLst>
            <a:gd name="adj1" fmla="val 18900000"/>
            <a:gd name="adj2" fmla="val 2700000"/>
            <a:gd name="adj3" fmla="val 31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8295E5-07D2-4CE9-B3E0-0D33FD317617}">
      <dsp:nvSpPr>
        <dsp:cNvPr id="0" name=""/>
        <dsp:cNvSpPr/>
      </dsp:nvSpPr>
      <dsp:spPr>
        <a:xfrm>
          <a:off x="701819" y="505633"/>
          <a:ext cx="7221291" cy="1011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693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接口定义可查</a:t>
          </a:r>
          <a:r>
            <a:rPr lang="en-US" altLang="zh-CN" sz="3100" kern="1200" dirty="0" smtClean="0"/>
            <a:t>,</a:t>
          </a:r>
          <a:r>
            <a:rPr lang="zh-CN" altLang="en-US" sz="3100" kern="1200" dirty="0" smtClean="0"/>
            <a:t>版本可控</a:t>
          </a:r>
          <a:endParaRPr lang="zh-CN" altLang="en-US" sz="3100" kern="1200" dirty="0"/>
        </a:p>
      </dsp:txBody>
      <dsp:txXfrm>
        <a:off x="701819" y="505633"/>
        <a:ext cx="7221291" cy="1011267"/>
      </dsp:txXfrm>
    </dsp:sp>
    <dsp:sp modelId="{4947DFAB-E679-49C4-825C-CDCAB3F0BA80}">
      <dsp:nvSpPr>
        <dsp:cNvPr id="0" name=""/>
        <dsp:cNvSpPr/>
      </dsp:nvSpPr>
      <dsp:spPr>
        <a:xfrm>
          <a:off x="69777" y="379225"/>
          <a:ext cx="1264084" cy="12640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A4305-536B-4E91-B927-2363049A6F13}">
      <dsp:nvSpPr>
        <dsp:cNvPr id="0" name=""/>
        <dsp:cNvSpPr/>
      </dsp:nvSpPr>
      <dsp:spPr>
        <a:xfrm>
          <a:off x="1069415" y="2022534"/>
          <a:ext cx="6853695" cy="1011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693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沟通成本低，出错率低，使用方便</a:t>
          </a:r>
          <a:endParaRPr lang="zh-CN" altLang="en-US" sz="3100" kern="1200" dirty="0"/>
        </a:p>
      </dsp:txBody>
      <dsp:txXfrm>
        <a:off x="1069415" y="2022534"/>
        <a:ext cx="6853695" cy="1011267"/>
      </dsp:txXfrm>
    </dsp:sp>
    <dsp:sp modelId="{82A391CA-F318-49DC-B96E-7D0C3677583D}">
      <dsp:nvSpPr>
        <dsp:cNvPr id="0" name=""/>
        <dsp:cNvSpPr/>
      </dsp:nvSpPr>
      <dsp:spPr>
        <a:xfrm>
          <a:off x="437373" y="1896126"/>
          <a:ext cx="1264084" cy="12640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FF4D-F025-419F-AD4A-754B418C15F7}">
      <dsp:nvSpPr>
        <dsp:cNvPr id="0" name=""/>
        <dsp:cNvSpPr/>
      </dsp:nvSpPr>
      <dsp:spPr>
        <a:xfrm>
          <a:off x="701819" y="3539435"/>
          <a:ext cx="7221291" cy="1011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693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统一生成可植入控制功能</a:t>
          </a:r>
          <a:endParaRPr lang="zh-CN" altLang="en-US" sz="3100" kern="1200" dirty="0"/>
        </a:p>
      </dsp:txBody>
      <dsp:txXfrm>
        <a:off x="701819" y="3539435"/>
        <a:ext cx="7221291" cy="1011267"/>
      </dsp:txXfrm>
    </dsp:sp>
    <dsp:sp modelId="{B4C1635F-57D4-4C59-AEA4-BC644C37A970}">
      <dsp:nvSpPr>
        <dsp:cNvPr id="0" name=""/>
        <dsp:cNvSpPr/>
      </dsp:nvSpPr>
      <dsp:spPr>
        <a:xfrm>
          <a:off x="69777" y="3413026"/>
          <a:ext cx="1264084" cy="12640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7E9A9-B22F-4A55-B83B-1714BC3E8F0F}">
      <dsp:nvSpPr>
        <dsp:cNvPr id="0" name=""/>
        <dsp:cNvSpPr/>
      </dsp:nvSpPr>
      <dsp:spPr>
        <a:xfrm>
          <a:off x="2745769" y="538"/>
          <a:ext cx="4118654" cy="20986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限流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鉴权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访问控制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权重</a:t>
          </a:r>
          <a:endParaRPr lang="zh-CN" altLang="en-US" sz="2400" kern="1200" dirty="0"/>
        </a:p>
      </dsp:txBody>
      <dsp:txXfrm>
        <a:off x="2745769" y="262871"/>
        <a:ext cx="3331657" cy="1573995"/>
      </dsp:txXfrm>
    </dsp:sp>
    <dsp:sp modelId="{0893327F-BB53-40F3-8AF1-4AAE537A0FE2}">
      <dsp:nvSpPr>
        <dsp:cNvPr id="0" name=""/>
        <dsp:cNvSpPr/>
      </dsp:nvSpPr>
      <dsp:spPr>
        <a:xfrm>
          <a:off x="0" y="538"/>
          <a:ext cx="2745769" cy="2098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/>
            <a:t>提供者</a:t>
          </a:r>
          <a:endParaRPr lang="zh-CN" altLang="en-US" sz="5400" kern="1200" dirty="0"/>
        </a:p>
      </dsp:txBody>
      <dsp:txXfrm>
        <a:off x="102448" y="102986"/>
        <a:ext cx="2540873" cy="1893764"/>
      </dsp:txXfrm>
    </dsp:sp>
    <dsp:sp modelId="{4CA603C4-9C02-4720-8595-E2EAADD6972D}">
      <dsp:nvSpPr>
        <dsp:cNvPr id="0" name=""/>
        <dsp:cNvSpPr/>
      </dsp:nvSpPr>
      <dsp:spPr>
        <a:xfrm>
          <a:off x="2745769" y="2309065"/>
          <a:ext cx="4118654" cy="20986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集群策略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负载均衡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自定义路由</a:t>
          </a: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400" kern="1200" dirty="0" smtClean="0"/>
            <a:t>熔断</a:t>
          </a:r>
          <a:endParaRPr lang="zh-CN" altLang="en-US" sz="2400" kern="1200" dirty="0"/>
        </a:p>
      </dsp:txBody>
      <dsp:txXfrm>
        <a:off x="2745769" y="2571398"/>
        <a:ext cx="3331657" cy="1573995"/>
      </dsp:txXfrm>
    </dsp:sp>
    <dsp:sp modelId="{D7F94AFF-14A6-40ED-A914-544D6E34A2F7}">
      <dsp:nvSpPr>
        <dsp:cNvPr id="0" name=""/>
        <dsp:cNvSpPr/>
      </dsp:nvSpPr>
      <dsp:spPr>
        <a:xfrm>
          <a:off x="0" y="2309065"/>
          <a:ext cx="2745769" cy="2098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/>
            <a:t>调用者</a:t>
          </a:r>
          <a:endParaRPr lang="zh-CN" altLang="en-US" sz="5400" kern="1200" dirty="0"/>
        </a:p>
      </dsp:txBody>
      <dsp:txXfrm>
        <a:off x="102448" y="2411513"/>
        <a:ext cx="2540873" cy="18937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119F9-07E1-4597-BA79-EC37134DBEF4}">
      <dsp:nvSpPr>
        <dsp:cNvPr id="0" name=""/>
        <dsp:cNvSpPr/>
      </dsp:nvSpPr>
      <dsp:spPr>
        <a:xfrm rot="5400000">
          <a:off x="-264804" y="265427"/>
          <a:ext cx="1765365" cy="12357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定义</a:t>
          </a:r>
          <a:endParaRPr lang="zh-CN" altLang="en-US" sz="3500" kern="1200" dirty="0"/>
        </a:p>
      </dsp:txBody>
      <dsp:txXfrm rot="-5400000">
        <a:off x="2" y="618500"/>
        <a:ext cx="1235755" cy="529610"/>
      </dsp:txXfrm>
    </dsp:sp>
    <dsp:sp modelId="{24F9DFEA-F35B-4E25-BA12-EDCF18452125}">
      <dsp:nvSpPr>
        <dsp:cNvPr id="0" name=""/>
        <dsp:cNvSpPr/>
      </dsp:nvSpPr>
      <dsp:spPr>
        <a:xfrm rot="5400000">
          <a:off x="4076582" y="-2840204"/>
          <a:ext cx="1147487" cy="68291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/>
            <a:t>双方约定，提供者编写</a:t>
          </a:r>
          <a:r>
            <a:rPr lang="en-US" altLang="zh-CN" sz="3000" kern="1200" dirty="0" smtClean="0"/>
            <a:t>IDL</a:t>
          </a:r>
          <a:r>
            <a:rPr lang="zh-CN" altLang="en-US" sz="3000" kern="1200" dirty="0" smtClean="0"/>
            <a:t>文件</a:t>
          </a:r>
          <a:endParaRPr lang="zh-CN" alt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/>
            <a:t>提供者通过管理页面生成和发布</a:t>
          </a:r>
          <a:r>
            <a:rPr lang="en-US" altLang="zh-CN" sz="3000" kern="1200" dirty="0" smtClean="0"/>
            <a:t>jar</a:t>
          </a:r>
          <a:r>
            <a:rPr lang="zh-CN" altLang="en-US" sz="3000" kern="1200" dirty="0" smtClean="0"/>
            <a:t>包</a:t>
          </a:r>
          <a:endParaRPr lang="zh-CN" altLang="en-US" sz="3000" kern="1200" dirty="0"/>
        </a:p>
      </dsp:txBody>
      <dsp:txXfrm rot="-5400000">
        <a:off x="1235756" y="56638"/>
        <a:ext cx="6773124" cy="1035455"/>
      </dsp:txXfrm>
    </dsp:sp>
    <dsp:sp modelId="{D7888CA3-BB82-411C-9A5D-45755BC7DE07}">
      <dsp:nvSpPr>
        <dsp:cNvPr id="0" name=""/>
        <dsp:cNvSpPr/>
      </dsp:nvSpPr>
      <dsp:spPr>
        <a:xfrm rot="5400000">
          <a:off x="-264804" y="1838282"/>
          <a:ext cx="1765365" cy="12357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使用</a:t>
          </a:r>
          <a:endParaRPr lang="zh-CN" altLang="en-US" sz="3500" kern="1200" dirty="0"/>
        </a:p>
      </dsp:txBody>
      <dsp:txXfrm rot="-5400000">
        <a:off x="2" y="2191355"/>
        <a:ext cx="1235755" cy="529610"/>
      </dsp:txXfrm>
    </dsp:sp>
    <dsp:sp modelId="{F2898859-E85D-42B0-BE9D-643D118D8921}">
      <dsp:nvSpPr>
        <dsp:cNvPr id="0" name=""/>
        <dsp:cNvSpPr/>
      </dsp:nvSpPr>
      <dsp:spPr>
        <a:xfrm rot="5400000">
          <a:off x="4076582" y="-1267349"/>
          <a:ext cx="1147487" cy="68291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/>
            <a:t>提供者添加</a:t>
          </a:r>
          <a:r>
            <a:rPr lang="en-US" altLang="zh-CN" sz="3000" kern="1200" dirty="0" smtClean="0"/>
            <a:t>maven</a:t>
          </a:r>
          <a:r>
            <a:rPr lang="zh-CN" altLang="en-US" sz="3000" kern="1200" dirty="0" smtClean="0"/>
            <a:t>依赖</a:t>
          </a:r>
          <a:r>
            <a:rPr lang="en-US" altLang="zh-CN" sz="3000" kern="1200" dirty="0" smtClean="0"/>
            <a:t>jar,</a:t>
          </a:r>
          <a:r>
            <a:rPr lang="zh-CN" altLang="en-US" sz="3000" kern="1200" dirty="0" smtClean="0"/>
            <a:t>编写实现</a:t>
          </a:r>
          <a:endParaRPr lang="zh-CN" alt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/>
            <a:t>消费方添加</a:t>
          </a:r>
          <a:r>
            <a:rPr lang="en-US" altLang="zh-CN" sz="3000" kern="1200" dirty="0" smtClean="0"/>
            <a:t>maven</a:t>
          </a:r>
          <a:r>
            <a:rPr lang="zh-CN" altLang="en-US" sz="3000" kern="1200" dirty="0" smtClean="0"/>
            <a:t>依赖</a:t>
          </a:r>
          <a:r>
            <a:rPr lang="en-US" altLang="zh-CN" sz="3000" kern="1200" dirty="0" smtClean="0"/>
            <a:t>jar,</a:t>
          </a:r>
          <a:r>
            <a:rPr lang="zh-CN" altLang="en-US" sz="3000" kern="1200" dirty="0" smtClean="0"/>
            <a:t>直接调用</a:t>
          </a:r>
          <a:endParaRPr lang="zh-CN" altLang="en-US" sz="3000" kern="1200" dirty="0"/>
        </a:p>
      </dsp:txBody>
      <dsp:txXfrm rot="-5400000">
        <a:off x="1235756" y="1629493"/>
        <a:ext cx="6773124" cy="1035455"/>
      </dsp:txXfrm>
    </dsp:sp>
    <dsp:sp modelId="{F67E5A4E-BA0A-4FBE-A935-2B414FF5E1BD}">
      <dsp:nvSpPr>
        <dsp:cNvPr id="0" name=""/>
        <dsp:cNvSpPr/>
      </dsp:nvSpPr>
      <dsp:spPr>
        <a:xfrm rot="5400000">
          <a:off x="-264804" y="3411137"/>
          <a:ext cx="1765365" cy="12357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500" kern="1200" dirty="0"/>
        </a:p>
      </dsp:txBody>
      <dsp:txXfrm rot="-5400000">
        <a:off x="2" y="3764210"/>
        <a:ext cx="1235755" cy="529610"/>
      </dsp:txXfrm>
    </dsp:sp>
    <dsp:sp modelId="{1C5AC4BC-E901-4789-ABD2-4F2C649A469D}">
      <dsp:nvSpPr>
        <dsp:cNvPr id="0" name=""/>
        <dsp:cNvSpPr/>
      </dsp:nvSpPr>
      <dsp:spPr>
        <a:xfrm rot="5400000">
          <a:off x="4076582" y="305505"/>
          <a:ext cx="1147487" cy="68291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/>
            <a:t>自测与联调</a:t>
          </a:r>
          <a:endParaRPr lang="zh-CN" alt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 smtClean="0"/>
            <a:t>上线</a:t>
          </a:r>
          <a:endParaRPr lang="zh-CN" altLang="en-US" sz="3000" kern="1200" dirty="0"/>
        </a:p>
      </dsp:txBody>
      <dsp:txXfrm rot="-5400000">
        <a:off x="1235756" y="3202347"/>
        <a:ext cx="6773124" cy="10354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BCA8E-77E2-49B2-9FF9-44BFE2E63910}">
      <dsp:nvSpPr>
        <dsp:cNvPr id="0" name=""/>
        <dsp:cNvSpPr/>
      </dsp:nvSpPr>
      <dsp:spPr>
        <a:xfrm rot="16200000">
          <a:off x="253" y="580925"/>
          <a:ext cx="2902148" cy="2902148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TSP</a:t>
          </a:r>
          <a:r>
            <a:rPr lang="zh-CN" altLang="en-US" sz="2600" kern="1200" dirty="0" smtClean="0"/>
            <a:t>走</a:t>
          </a:r>
          <a:r>
            <a:rPr lang="en-US" altLang="zh-CN" sz="2600" kern="1200" dirty="0" smtClean="0"/>
            <a:t>http</a:t>
          </a:r>
          <a:r>
            <a:rPr lang="zh-CN" altLang="en-US" sz="2600" kern="1200" dirty="0" smtClean="0"/>
            <a:t>调用</a:t>
          </a:r>
          <a:endParaRPr lang="zh-CN" altLang="en-US" sz="2600" kern="1200" dirty="0"/>
        </a:p>
      </dsp:txBody>
      <dsp:txXfrm rot="5400000">
        <a:off x="508129" y="1306462"/>
        <a:ext cx="2394272" cy="1451074"/>
      </dsp:txXfrm>
    </dsp:sp>
    <dsp:sp modelId="{3E91105A-39C2-4BFA-93A6-E9B8C06C8975}">
      <dsp:nvSpPr>
        <dsp:cNvPr id="0" name=""/>
        <dsp:cNvSpPr/>
      </dsp:nvSpPr>
      <dsp:spPr>
        <a:xfrm rot="5400000">
          <a:off x="3193598" y="580925"/>
          <a:ext cx="2902148" cy="2902148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Pebble</a:t>
          </a:r>
          <a:r>
            <a:rPr lang="zh-CN" altLang="en-US" sz="2600" kern="1200" dirty="0" smtClean="0"/>
            <a:t>支持多协议（默认</a:t>
          </a:r>
          <a:r>
            <a:rPr lang="en-US" altLang="zh-CN" sz="2600" kern="1200" dirty="0" smtClean="0"/>
            <a:t>thrift</a:t>
          </a:r>
          <a:r>
            <a:rPr lang="zh-CN" altLang="en-US" sz="2600" kern="1200" dirty="0" smtClean="0"/>
            <a:t>）</a:t>
          </a:r>
          <a:endParaRPr lang="zh-CN" altLang="en-US" sz="2600" kern="1200" dirty="0"/>
        </a:p>
      </dsp:txBody>
      <dsp:txXfrm rot="-5400000">
        <a:off x="3193598" y="1306462"/>
        <a:ext cx="2394272" cy="14510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75E84-95FB-482D-88B1-D591B7A87B76}">
      <dsp:nvSpPr>
        <dsp:cNvPr id="0" name=""/>
        <dsp:cNvSpPr/>
      </dsp:nvSpPr>
      <dsp:spPr>
        <a:xfrm>
          <a:off x="0" y="14491"/>
          <a:ext cx="60960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/>
            <a:t>Pebble</a:t>
          </a:r>
          <a:r>
            <a:rPr lang="zh-CN" altLang="en-US" sz="3200" kern="1200" dirty="0" smtClean="0"/>
            <a:t>与</a:t>
          </a:r>
          <a:r>
            <a:rPr lang="en-US" altLang="zh-CN" sz="3200" kern="1200" dirty="0" smtClean="0"/>
            <a:t>TSP</a:t>
          </a:r>
          <a:r>
            <a:rPr lang="zh-CN" altLang="en-US" sz="3200" kern="1200" dirty="0" smtClean="0"/>
            <a:t>可以完全兼容</a:t>
          </a:r>
          <a:endParaRPr lang="zh-CN" altLang="en-US" sz="3200" kern="1200" dirty="0"/>
        </a:p>
      </dsp:txBody>
      <dsp:txXfrm>
        <a:off x="37467" y="51958"/>
        <a:ext cx="6021066" cy="692586"/>
      </dsp:txXfrm>
    </dsp:sp>
    <dsp:sp modelId="{185810CB-7E61-4C8F-8345-0F17CBB9B4C1}">
      <dsp:nvSpPr>
        <dsp:cNvPr id="0" name=""/>
        <dsp:cNvSpPr/>
      </dsp:nvSpPr>
      <dsp:spPr>
        <a:xfrm>
          <a:off x="0" y="874172"/>
          <a:ext cx="609600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独立的服务暴露方式</a:t>
          </a:r>
          <a:endParaRPr lang="zh-CN" altLang="en-US" sz="3200" kern="1200" dirty="0"/>
        </a:p>
      </dsp:txBody>
      <dsp:txXfrm>
        <a:off x="37467" y="911639"/>
        <a:ext cx="602106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D13AB-BD38-4825-88F4-C021EABCD229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DA012-4CE8-49F2-B0C1-F8D54765D3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34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68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7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786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894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547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系统维度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85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实例维度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66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827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98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45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054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62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80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98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195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80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54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54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218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948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服务定义：研发在设计初期确定系统间的交互接口，使用统一的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语法来编写，规范描述方式。使用统一的工具完成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到具体语言的代码转换。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来管理接口定义的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包版本；收口了管理，同时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的方式来直接使用服务的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。框架提供多种开源框架的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包，并开放简单、丰富的配置项。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服务治理：服务自动注册发现，并提供丰富的服务治理手段。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端服务并发控制、服务限流。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端负载均衡、熔断、服务降级等。提供客户端配置项和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控制台两种干预方式。服务的启停、注册、暴露等的时机保证服务的稳定可靠。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权限管理：服务实例的归属关联明确的系统标示（系统码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模块码），负责人和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明确。权限管控不独立维护，依赖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tardis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统一管理。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服务监控：分为调用方视角和服务方视角。调用端收集实际发生的调用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并做收集、分析、呈现。服务方度量提供的服务的实际情况、收集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的基本情况，并近实时呈现到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控制台。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</a:t>
            </a:r>
            <a:r>
              <a:rPr lang="zh-CN" altLang="en-US" dirty="0" smtClean="0"/>
              <a:t>支撑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测试桩维护，自动化测试过程。从根本上解决测试环节中环境繁杂，数据维护效率低下等问题。为持续集成提供可能性。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扩展：框架通过动态代理、抽象封装对研发屏蔽了服务监听、序列化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反序列化、协议等技术细节。当然如果需要，研发人员可以通过配置甚至开发扩展来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10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1200" dirty="0" smtClean="0"/>
              <a:t>收口了管理，同时</a:t>
            </a:r>
            <a:r>
              <a:rPr lang="en-US" altLang="zh-CN" kern="1200" dirty="0" smtClean="0"/>
              <a:t>jar</a:t>
            </a:r>
            <a:r>
              <a:rPr lang="zh-CN" altLang="en-US" kern="1200" dirty="0" smtClean="0"/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kern="1200" dirty="0" smtClean="0"/>
              <a:t>jar</a:t>
            </a:r>
            <a:r>
              <a:rPr lang="zh-CN" altLang="en-US" kern="1200" dirty="0" smtClean="0"/>
              <a:t>的方式来直接使用服务的</a:t>
            </a:r>
            <a:r>
              <a:rPr lang="en-US" altLang="zh-CN" kern="1200" dirty="0" err="1" smtClean="0"/>
              <a:t>api</a:t>
            </a:r>
            <a:r>
              <a:rPr lang="zh-CN" altLang="en-US" kern="1200" dirty="0" smtClean="0"/>
              <a:t>。框架提供多种开源框架的</a:t>
            </a:r>
            <a:r>
              <a:rPr lang="en-US" altLang="zh-CN" kern="1200" dirty="0" smtClean="0"/>
              <a:t>support</a:t>
            </a:r>
            <a:r>
              <a:rPr lang="zh-CN" altLang="en-US" kern="1200" dirty="0" smtClean="0"/>
              <a:t>包，并开放简单、丰富的配置项。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0594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245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5083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router.qos.class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com.tuniu.pebble.proxy.router.QosRouter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router.qos.count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=6000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触发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机制的最小调用次数，一分钟内多少次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router.qos.rate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=0.9 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成功率低于该值则剔除节点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router.qos.time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=30000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平均响应时间低于该值则剔除节点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单位为毫秒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router.qos.interval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=1800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剔除时长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单位为秒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router.qos.return.count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已经剔除节点恢复服务后再次剔除的条件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需要进行多少次服务调用再判断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router.qos.return.rate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=0.99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已经剔除节点恢复服务后再次剔除的条件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returnCount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次调用中达到的调用成功率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33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router.qos.class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com.tuniu.pebble.proxy.router.QosRouter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router.qos.count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=6000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触发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qos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机制的最小调用次数，一分钟内多少次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router.qos.rate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=0.9 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成功率低于该值则剔除节点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router.qos.time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=30000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平均响应时间低于该值则剔除节点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单位为毫秒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router.qos.interval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=1800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剔除时长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单位为秒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router.qos.return.count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已经剔除节点恢复服务后再次剔除的条件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需要进行多少次服务调用再判断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router.qos.return.rate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=0.99 //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已经剔除节点恢复服务后再次剔除的条件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returnCount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次调用中达到的调用成功率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330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7096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10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14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142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1200" dirty="0" smtClean="0"/>
              <a:t>收口了管理，同时</a:t>
            </a:r>
            <a:r>
              <a:rPr lang="en-US" altLang="zh-CN" kern="1200" dirty="0" smtClean="0"/>
              <a:t>jar</a:t>
            </a:r>
            <a:r>
              <a:rPr lang="zh-CN" altLang="en-US" kern="1200" dirty="0" smtClean="0"/>
              <a:t>包就是文档，从根本上解决了文档不能及时更新的问题。服务的提供方实现服务接口，并由框架来完成自动服务暴露和注册。服务消费方通过引入服务</a:t>
            </a:r>
            <a:r>
              <a:rPr lang="en-US" altLang="zh-CN" kern="1200" dirty="0" smtClean="0"/>
              <a:t>jar</a:t>
            </a:r>
            <a:r>
              <a:rPr lang="zh-CN" altLang="en-US" kern="1200" dirty="0" smtClean="0"/>
              <a:t>的方式来直接使用服务的</a:t>
            </a:r>
            <a:r>
              <a:rPr lang="en-US" altLang="zh-CN" kern="1200" dirty="0" err="1" smtClean="0"/>
              <a:t>api</a:t>
            </a:r>
            <a:r>
              <a:rPr lang="zh-CN" altLang="en-US" kern="1200" dirty="0" smtClean="0"/>
              <a:t>。框架提供多种开源框架的</a:t>
            </a:r>
            <a:r>
              <a:rPr lang="en-US" altLang="zh-CN" kern="1200" dirty="0" smtClean="0"/>
              <a:t>support</a:t>
            </a:r>
            <a:r>
              <a:rPr lang="zh-CN" altLang="en-US" kern="1200" dirty="0" smtClean="0"/>
              <a:t>包，并开放简单、丰富的配置项。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熔断：调用方根据实际调用结果度量，出错几次或相应时间超过阈值几次，本地禁用该链路一段时间，尝试可用后再加入负载。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2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Tag</a:t>
            </a:r>
            <a:r>
              <a:rPr lang="zh-CN" altLang="en-US" dirty="0" smtClean="0"/>
              <a:t>：开发环境中往往需要两个实例时间联试，如果在一个注册中心上，不太容易形成点到点的联试。这就需要提供者和消费者都在这个服务上带上相同</a:t>
            </a:r>
            <a:r>
              <a:rPr lang="en-US" altLang="zh-CN" dirty="0" smtClean="0"/>
              <a:t>tag</a:t>
            </a:r>
            <a:r>
              <a:rPr lang="zh-CN" altLang="en-US" dirty="0" smtClean="0"/>
              <a:t>；</a:t>
            </a:r>
          </a:p>
          <a:p>
            <a:pPr marL="0" indent="0">
              <a:buNone/>
            </a:pPr>
            <a:endParaRPr lang="zh-CN" altLang="en-US" sz="1050" dirty="0" smtClean="0"/>
          </a:p>
          <a:p>
            <a:pPr marL="0" indent="0">
              <a:buNone/>
            </a:pPr>
            <a:r>
              <a:rPr lang="zh-CN" altLang="en-US" sz="1050" dirty="0" smtClean="0"/>
              <a:t>注：</a:t>
            </a:r>
            <a:r>
              <a:rPr lang="en-US" altLang="zh-CN" sz="1050" dirty="0" smtClean="0"/>
              <a:t>tags</a:t>
            </a:r>
            <a:r>
              <a:rPr lang="zh-CN" altLang="en-US" sz="1050" dirty="0" smtClean="0"/>
              <a:t>这个功能是严格匹配的；消费端不带任何</a:t>
            </a:r>
            <a:r>
              <a:rPr lang="en-US" altLang="zh-CN" sz="1050" dirty="0" smtClean="0"/>
              <a:t>tag</a:t>
            </a:r>
            <a:r>
              <a:rPr lang="zh-CN" altLang="en-US" sz="1050" dirty="0" smtClean="0"/>
              <a:t>的情况下是不会调用到已经加了</a:t>
            </a:r>
            <a:r>
              <a:rPr lang="en-US" altLang="zh-CN" sz="1050" dirty="0" smtClean="0"/>
              <a:t>tag</a:t>
            </a:r>
            <a:r>
              <a:rPr lang="zh-CN" altLang="en-US" sz="1050" dirty="0" smtClean="0"/>
              <a:t>的提供者。可以带多个</a:t>
            </a:r>
            <a:r>
              <a:rPr lang="en-US" altLang="zh-CN" sz="1050" dirty="0" smtClean="0"/>
              <a:t>tag</a:t>
            </a:r>
            <a:r>
              <a:rPr lang="zh-CN" altLang="en-US" sz="1050" dirty="0" smtClean="0"/>
              <a:t>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048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PebbleReference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注解，默认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策略是快速失败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failfast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如果想设置为失败自动重试，可以选择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failover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，并按照需要设置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517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16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DA012-4CE8-49F2-B0C1-F8D54765D3D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83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53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FD972-BA30-4B4E-9239-55B94E1D79A1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80B1C-B15B-434E-8D52-DA22657FE0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0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0E3AE-12FA-4321-A65C-0D66128E831B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26BF8-73E7-4289-A53B-0B7BC6D6FA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333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8BFC1-E04D-4FD7-A361-224B818482C9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CA6BA-C1A0-41C1-A870-9F2D8E70D8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951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54400-1C9C-4627-8D43-7ED9B56A7D5B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A9A0F-B660-4791-930F-081CCEB5FF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357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DCE17-7139-452F-B05A-52BC1C74D274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6603E-E1BF-4CFF-ABDB-4FBFDCDC3C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22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27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94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57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57250" y="1600200"/>
            <a:ext cx="38385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48225" y="1600200"/>
            <a:ext cx="38385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738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26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346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582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97282-86B5-4699-A746-C5573AD20E30}" type="datetimeFigureOut">
              <a:rPr lang="zh-CN" altLang="en-US"/>
              <a:pPr>
                <a:defRPr/>
              </a:pPr>
              <a:t>2017/11/28</a:t>
            </a:fld>
            <a:endParaRPr lang="en-US" altLang="zh-CN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A418C0-8942-400D-9244-49E7DAEA24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9660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203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306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68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9413" y="274638"/>
            <a:ext cx="1957387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57250" y="274638"/>
            <a:ext cx="5719763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2042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 typeface="Arial" charset="0"/>
              <a:buNone/>
              <a:defRPr>
                <a:latin typeface="宋体" charset="0"/>
                <a:ea typeface="宋体" charset="0"/>
                <a:cs typeface="宋体" charset="0"/>
              </a:defRPr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793073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底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59898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96AAC-D95B-49E8-BC43-26AAE3356B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50969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3592B-BAD7-4832-A64B-3338F6B3B1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844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4F22-185E-4798-AA6D-AC92487F94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8755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57250" y="1600200"/>
            <a:ext cx="38385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48225" y="1600200"/>
            <a:ext cx="38385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5B16AE-EB47-40A1-BCE2-324A795F30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18004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29E04-8731-49A8-BD53-7E39B4C16A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53788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7E04-FEBE-459E-8433-967EEA4F97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4827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B204A-CAD1-4C04-A9B7-87B5FDC8DC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50165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4D447-3998-46CD-A477-D71BE30A34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066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57A60B-D011-41C8-A905-1FADA226D8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42403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ADF07-39EE-4401-9CAF-0C013114A7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19079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9413" y="274638"/>
            <a:ext cx="1957387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57250" y="274638"/>
            <a:ext cx="5719763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524C7-F5FD-40C5-BE8C-09886D15F3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29020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469535-8AF1-4E40-B1F5-628D10DCFE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371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9C089-F526-4D84-9CDB-16979E66D7F7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80DE7-28C7-4B7E-A0F8-B1CED86F79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1868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442A54-BCC5-4B58-8355-662826E113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037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881041-A002-4815-8A61-A8E45275CC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8554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57250" y="1600200"/>
            <a:ext cx="38385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48225" y="1600200"/>
            <a:ext cx="38385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BC1A1-36B4-4BA2-9A1B-340170A1BA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50486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E5054-BA33-4237-928A-2D6FC5EB10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56000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F82B67-4AB3-4FBE-8098-9F28A9E35C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0441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06F47-8D51-4F08-A80A-9D05B223EF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06219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C7926-A5D4-49B4-9BF2-9AFF6382E2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9253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272BE-99A4-450A-B30E-86E1817255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90540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30247-BD16-4F48-829B-35B0B07F85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08868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9413" y="274638"/>
            <a:ext cx="1957387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57250" y="274638"/>
            <a:ext cx="5719763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5BF73-2BE4-4FD4-AB3A-741B74D443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741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60D05-2B9A-4D31-A8FD-896D3716D355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89EAA7E3-5A17-4777-A96D-1FB4DAF921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112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2140224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3545545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7411584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57250" y="1600200"/>
            <a:ext cx="38385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48225" y="1600200"/>
            <a:ext cx="38385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0843605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3078900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1831578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49749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3074863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8170550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4952603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EF959-EC4E-409A-A6D9-5DDA1E9C331B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EE4CE7-3EE6-48BD-A205-8A69C19658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3255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9413" y="274638"/>
            <a:ext cx="1957387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57250" y="274638"/>
            <a:ext cx="5719763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8394170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5338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3465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2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F0C1B-063F-4F94-A1D9-8B4D04118C5A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67DAF-4B76-4D83-9843-4139458B67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0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9273B-87E8-41A8-8DD6-560F4423C99E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F6A1E-C3E0-410C-B9E0-9A4D98234D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671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A8F57-EEB1-4657-979F-3A74076424A6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B0870-CEAC-41BB-A6BF-CB15806F3B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22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theme" Target="../theme/theme3.xml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13" Type="http://schemas.openxmlformats.org/officeDocument/2006/relationships/image" Target="../media/image6.jpe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13" Type="http://schemas.openxmlformats.org/officeDocument/2006/relationships/image" Target="../media/image3.jpeg"/><Relationship Id="rId14" Type="http://schemas.openxmlformats.org/officeDocument/2006/relationships/image" Target="../media/image7.jpeg"/><Relationship Id="rId15" Type="http://schemas.openxmlformats.org/officeDocument/2006/relationships/image" Target="../media/image8.png"/><Relationship Id="rId16" Type="http://schemas.openxmlformats.org/officeDocument/2006/relationships/image" Target="../media/image9.png"/><Relationship Id="rId17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.xml"/><Relationship Id="rId12" Type="http://schemas.openxmlformats.org/officeDocument/2006/relationships/theme" Target="../theme/theme6.xml"/><Relationship Id="rId13" Type="http://schemas.openxmlformats.org/officeDocument/2006/relationships/image" Target="../media/image5.jpeg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4" Type="http://schemas.openxmlformats.org/officeDocument/2006/relationships/theme" Target="../theme/theme7.xml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960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宋体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Line 7"/>
          <p:cNvSpPr>
            <a:spLocks noChangeShapeType="1"/>
          </p:cNvSpPr>
          <p:nvPr/>
        </p:nvSpPr>
        <p:spPr bwMode="auto">
          <a:xfrm flipV="1">
            <a:off x="0" y="6553200"/>
            <a:ext cx="9144000" cy="0"/>
          </a:xfrm>
          <a:prstGeom prst="line">
            <a:avLst/>
          </a:prstGeom>
          <a:noFill/>
          <a:ln w="63500" cmpd="thinThick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Text Box 10"/>
          <p:cNvSpPr txBox="1">
            <a:spLocks noChangeArrowheads="1"/>
          </p:cNvSpPr>
          <p:nvPr/>
        </p:nvSpPr>
        <p:spPr bwMode="auto">
          <a:xfrm>
            <a:off x="2743200" y="6553200"/>
            <a:ext cx="3900488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1400" dirty="0">
                <a:latin typeface="Franklin Gothic Medium" pitchFamily="34" charset="0"/>
              </a:rPr>
              <a:t>Tuniu Corporation©All Rights Reserved.</a:t>
            </a:r>
          </a:p>
        </p:txBody>
      </p:sp>
      <p:pic>
        <p:nvPicPr>
          <p:cNvPr id="1032" name="Picture 15" descr="master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占位符 8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宋体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215B3B8-4A5F-4EC5-B22D-BCF03BBB0458}" type="datetime1">
              <a:rPr lang="zh-CN" altLang="en-US"/>
              <a:pPr>
                <a:defRPr/>
              </a:pPr>
              <a:t>2017/11/28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itchFamily="34" charset="0"/>
                <a:ea typeface="宋体" charset="-122"/>
              </a:defRPr>
            </a:lvl1pPr>
          </a:lstStyle>
          <a:p>
            <a:pPr>
              <a:defRPr/>
            </a:pPr>
            <a:fld id="{56C6B9FF-FDE9-4A62-B6C1-A0C20D2AB8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57250" y="274638"/>
            <a:ext cx="7329488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7250" y="1600200"/>
            <a:ext cx="78295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solidFill>
                  <a:srgbClr val="898989"/>
                </a:solidFill>
                <a:latin typeface="宋体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solidFill>
                  <a:srgbClr val="898989"/>
                </a:solidFill>
                <a:latin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微软雅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5"/>
          <p:cNvSpPr txBox="1">
            <a:spLocks noChangeArrowheads="1"/>
          </p:cNvSpPr>
          <p:nvPr/>
        </p:nvSpPr>
        <p:spPr bwMode="auto">
          <a:xfrm>
            <a:off x="4286250" y="428625"/>
            <a:ext cx="44958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  <a:buFont typeface="Arial" pitchFamily="34" charset="0"/>
              <a:buNone/>
              <a:defRPr/>
            </a:pPr>
            <a:r>
              <a:rPr kumimoji="0" lang="zh-CN" altLang="en-US" sz="1400">
                <a:latin typeface="微软雅黑" pitchFamily="34" charset="-122"/>
                <a:ea typeface="微软雅黑" pitchFamily="34" charset="-122"/>
              </a:rPr>
              <a:t>本资料仅供客户内部使用。未经途牛旅游网的书 </a:t>
            </a:r>
            <a:endParaRPr kumimoji="0" lang="zh-CN" altLang="en-US" sz="90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  <a:buFont typeface="Arial" pitchFamily="34" charset="0"/>
              <a:buNone/>
              <a:defRPr/>
            </a:pPr>
            <a:r>
              <a:rPr kumimoji="0" lang="zh-CN" altLang="en-US" sz="1400">
                <a:latin typeface="微软雅黑" pitchFamily="34" charset="-122"/>
                <a:ea typeface="微软雅黑" pitchFamily="34" charset="-122"/>
              </a:rPr>
              <a:t>面许可，其他任何机构不得擅自传阅、引用或复制。</a:t>
            </a:r>
            <a:endParaRPr kumimoji="0"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1" name="Text Box 10"/>
          <p:cNvSpPr txBox="1">
            <a:spLocks noChangeArrowheads="1"/>
          </p:cNvSpPr>
          <p:nvPr/>
        </p:nvSpPr>
        <p:spPr bwMode="auto">
          <a:xfrm>
            <a:off x="142875" y="6072188"/>
            <a:ext cx="4214813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umimoji="1"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Arial" pitchFamily="34" charset="0"/>
              <a:buNone/>
              <a:defRPr/>
            </a:pPr>
            <a:r>
              <a:rPr kumimoji="0" lang="zh-CN" altLang="en-US" sz="1400" b="1">
                <a:latin typeface="微软雅黑" pitchFamily="34" charset="-122"/>
                <a:ea typeface="微软雅黑" pitchFamily="34" charset="-122"/>
              </a:rPr>
              <a:t>版权所有</a:t>
            </a:r>
            <a:r>
              <a:rPr kumimoji="0" lang="en-US" altLang="zh-CN" sz="1400" b="1">
                <a:latin typeface="微软雅黑" pitchFamily="34" charset="-122"/>
                <a:ea typeface="微软雅黑" pitchFamily="34" charset="-122"/>
              </a:rPr>
              <a:t>©</a:t>
            </a:r>
            <a:r>
              <a:rPr kumimoji="0" lang="zh-CN" altLang="en-US" sz="1400" b="1">
                <a:latin typeface="微软雅黑" pitchFamily="34" charset="-122"/>
                <a:ea typeface="微软雅黑" pitchFamily="34" charset="-122"/>
              </a:rPr>
              <a:t>途牛科技有限公司 </a:t>
            </a:r>
            <a:endParaRPr kumimoji="0" lang="zh-CN" altLang="en-US" sz="800"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ct val="50000"/>
              </a:spcBef>
              <a:buFont typeface="Arial" pitchFamily="34" charset="0"/>
              <a:buNone/>
              <a:defRPr/>
            </a:pPr>
            <a:r>
              <a:rPr kumimoji="0" lang="en-US" altLang="zh-CN" sz="1400" b="1">
                <a:latin typeface="微软雅黑" pitchFamily="34" charset="-122"/>
                <a:ea typeface="微软雅黑" pitchFamily="34" charset="-122"/>
              </a:rPr>
              <a:t>Tuniu Corporation, All Rights Reserved</a:t>
            </a:r>
            <a:endParaRPr kumimoji="0" lang="en-US" altLang="zh-CN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828800" y="1752600"/>
            <a:ext cx="5105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4000" b="1">
              <a:solidFill>
                <a:srgbClr val="FF9933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053" name="Line 6"/>
          <p:cNvSpPr>
            <a:spLocks noChangeShapeType="1"/>
          </p:cNvSpPr>
          <p:nvPr/>
        </p:nvSpPr>
        <p:spPr bwMode="auto">
          <a:xfrm>
            <a:off x="330200" y="2743200"/>
            <a:ext cx="7512050" cy="0"/>
          </a:xfrm>
          <a:prstGeom prst="line">
            <a:avLst/>
          </a:prstGeom>
          <a:noFill/>
          <a:ln w="69850" cmpd="thinThick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05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57250" y="274638"/>
            <a:ext cx="7329488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7250" y="1600200"/>
            <a:ext cx="78295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6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solidFill>
                  <a:srgbClr val="898989"/>
                </a:solidFill>
                <a:latin typeface="宋体" pitchFamily="2" charset="-122"/>
              </a:defRPr>
            </a:lvl1pPr>
          </a:lstStyle>
          <a:p>
            <a:pPr>
              <a:defRPr/>
            </a:pPr>
            <a:fld id="{C2E491A5-CBE2-43AF-A38B-8E77480298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微软雅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 descr="PPT封面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5808663"/>
            <a:ext cx="316547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12" descr="风景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4005263"/>
            <a:ext cx="30003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图片 13" descr="卡通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4371975"/>
            <a:ext cx="3313112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57250" y="274638"/>
            <a:ext cx="7329488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7250" y="1600200"/>
            <a:ext cx="78295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8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>
                <a:solidFill>
                  <a:srgbClr val="898989"/>
                </a:solidFill>
                <a:latin typeface="宋体" pitchFamily="2" charset="-122"/>
              </a:defRPr>
            </a:lvl1pPr>
          </a:lstStyle>
          <a:p>
            <a:pPr>
              <a:defRPr/>
            </a:pPr>
            <a:fld id="{019743AB-B3B5-443E-A46C-51FF536E60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微软雅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57250" y="274638"/>
            <a:ext cx="7329488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7250" y="1600200"/>
            <a:ext cx="78295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微软雅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3200">
          <a:solidFill>
            <a:schemeClr val="tx1"/>
          </a:solidFill>
          <a:latin typeface="+mn-lt"/>
          <a:ea typeface="+mn-ea"/>
          <a:cs typeface="微软雅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微软雅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  <a:cs typeface="微软雅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  <a:cs typeface="微软雅黑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6600"/>
        </a:buClr>
        <a:buSzPct val="8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960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宋体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Line 7"/>
          <p:cNvSpPr>
            <a:spLocks noChangeShapeType="1"/>
          </p:cNvSpPr>
          <p:nvPr/>
        </p:nvSpPr>
        <p:spPr bwMode="auto">
          <a:xfrm flipV="1">
            <a:off x="0" y="6553200"/>
            <a:ext cx="9144000" cy="0"/>
          </a:xfrm>
          <a:prstGeom prst="line">
            <a:avLst/>
          </a:prstGeom>
          <a:noFill/>
          <a:ln w="63500" cmpd="thinThick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1" name="Text Box 10"/>
          <p:cNvSpPr txBox="1">
            <a:spLocks noChangeArrowheads="1"/>
          </p:cNvSpPr>
          <p:nvPr/>
        </p:nvSpPr>
        <p:spPr bwMode="auto">
          <a:xfrm>
            <a:off x="2743200" y="6553200"/>
            <a:ext cx="3900488" cy="3048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1400" dirty="0">
                <a:latin typeface="Franklin Gothic Medium" pitchFamily="34" charset="0"/>
              </a:rPr>
              <a:t>Tuniu Corporation©All Rights Reserved.</a:t>
            </a:r>
          </a:p>
        </p:txBody>
      </p:sp>
      <p:pic>
        <p:nvPicPr>
          <p:cNvPr id="1032" name="Picture 15" descr="master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日期占位符 8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宋体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t>2017/11/28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tuniu.org/pages/viewpage.action?pageId=76435612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service-governance-1.png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1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.xml"/><Relationship Id="rId12" Type="http://schemas.microsoft.com/office/2007/relationships/diagramDrawing" Target="../diagrams/drawing5.xml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6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diagramData" Target="../diagrams/data5.xml"/><Relationship Id="rId9" Type="http://schemas.openxmlformats.org/officeDocument/2006/relationships/diagramLayout" Target="../diagrams/layout5.xml"/><Relationship Id="rId10" Type="http://schemas.openxmlformats.org/officeDocument/2006/relationships/diagramQuickStyle" Target="../diagrams/quickStyle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tuniu.org/pages/viewpage.action?pageId=71350192" TargetMode="External"/><Relationship Id="rId4" Type="http://schemas.openxmlformats.org/officeDocument/2006/relationships/hyperlink" Target="http://wiki.tuniu.org/pages/viewpage.action?pageId=76435612" TargetMode="External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铺路石</a:t>
            </a:r>
            <a:r>
              <a:rPr lang="en-US" altLang="zh-CN" dirty="0"/>
              <a:t>(Pebble)</a:t>
            </a:r>
            <a:r>
              <a:rPr lang="zh-CN" altLang="en-US" dirty="0"/>
              <a:t>服务框架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400" i="1" dirty="0"/>
              <a:t> </a:t>
            </a:r>
            <a:r>
              <a:rPr lang="zh-CN" altLang="en-US" sz="2400" i="1" dirty="0"/>
              <a:t>罗爱宝</a:t>
            </a:r>
            <a:r>
              <a:rPr lang="en-US" altLang="zh-CN" sz="2400" i="1" dirty="0"/>
              <a:t> 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118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="" xmlns:a16="http://schemas.microsoft.com/office/drawing/2014/main" id="{1897FA5D-A630-4E41-9770-809246972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89" y="908720"/>
            <a:ext cx="8418329" cy="5699373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9BA37E6F-C086-4376-AEE8-DC6BB739F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76672"/>
            <a:ext cx="7632848" cy="6224150"/>
          </a:xfrm>
        </p:spPr>
      </p:pic>
    </p:spTree>
    <p:extLst>
      <p:ext uri="{BB962C8B-B14F-4D97-AF65-F5344CB8AC3E}">
        <p14:creationId xmlns:p14="http://schemas.microsoft.com/office/powerpoint/2010/main" val="300757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功能覆盖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服务</a:t>
            </a:r>
            <a:r>
              <a:rPr lang="zh-CN" altLang="en-US" dirty="0" smtClean="0"/>
              <a:t>定义</a:t>
            </a:r>
          </a:p>
          <a:p>
            <a:r>
              <a:rPr lang="zh-CN" altLang="en-US" dirty="0" smtClean="0"/>
              <a:t>服务治理</a:t>
            </a:r>
          </a:p>
          <a:p>
            <a:r>
              <a:rPr lang="zh-CN" altLang="en-US" dirty="0" smtClean="0"/>
              <a:t>权限管理</a:t>
            </a:r>
          </a:p>
          <a:p>
            <a:r>
              <a:rPr lang="zh-CN" altLang="en-US" dirty="0" smtClean="0"/>
              <a:t>服务监控</a:t>
            </a:r>
          </a:p>
          <a:p>
            <a:r>
              <a:rPr lang="zh-CN" altLang="en-US" dirty="0" smtClean="0"/>
              <a:t>测试支撑</a:t>
            </a:r>
          </a:p>
          <a:p>
            <a:r>
              <a:rPr lang="zh-CN" altLang="en-US" dirty="0" smtClean="0"/>
              <a:t>扩展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服务定义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kern="1200" dirty="0" smtClean="0"/>
              <a:t>使用</a:t>
            </a:r>
            <a:r>
              <a:rPr lang="en-US" altLang="zh-CN" kern="1200" dirty="0" smtClean="0">
                <a:solidFill>
                  <a:srgbClr val="C00000"/>
                </a:solidFill>
              </a:rPr>
              <a:t>thrift</a:t>
            </a:r>
            <a:r>
              <a:rPr lang="zh-CN" altLang="en-US" kern="1200" dirty="0" smtClean="0">
                <a:solidFill>
                  <a:srgbClr val="C00000"/>
                </a:solidFill>
              </a:rPr>
              <a:t> </a:t>
            </a:r>
            <a:r>
              <a:rPr lang="en-US" altLang="zh-CN" kern="1200" dirty="0" smtClean="0">
                <a:solidFill>
                  <a:srgbClr val="C00000"/>
                </a:solidFill>
              </a:rPr>
              <a:t>IDL</a:t>
            </a:r>
            <a:r>
              <a:rPr lang="zh-CN" altLang="en-US" kern="1200" dirty="0" smtClean="0"/>
              <a:t>描述接口及交互数据的格式</a:t>
            </a:r>
            <a:endParaRPr lang="en-US" altLang="zh-CN" kern="1200" dirty="0" smtClean="0"/>
          </a:p>
          <a:p>
            <a:endParaRPr lang="zh-CN" altLang="en-US" kern="1200" dirty="0"/>
          </a:p>
          <a:p>
            <a:r>
              <a:rPr lang="zh-CN" altLang="en-US" kern="1200" dirty="0" smtClean="0"/>
              <a:t>提供工具将</a:t>
            </a:r>
            <a:r>
              <a:rPr lang="en-US" altLang="zh-CN" kern="1200" dirty="0" smtClean="0"/>
              <a:t>IDL</a:t>
            </a:r>
            <a:r>
              <a:rPr lang="zh-CN" altLang="en-US" kern="1200" dirty="0" smtClean="0">
                <a:solidFill>
                  <a:srgbClr val="C00000"/>
                </a:solidFill>
              </a:rPr>
              <a:t>转换</a:t>
            </a:r>
            <a:r>
              <a:rPr lang="zh-CN" altLang="en-US" kern="1200" dirty="0" smtClean="0"/>
              <a:t>到接口代码</a:t>
            </a:r>
            <a:endParaRPr lang="en-US" altLang="zh-CN" kern="1200" dirty="0" smtClean="0"/>
          </a:p>
          <a:p>
            <a:endParaRPr lang="zh-CN" altLang="en-US" kern="1200" dirty="0" smtClean="0"/>
          </a:p>
          <a:p>
            <a:r>
              <a:rPr lang="en-US" altLang="zh-CN" kern="1200" dirty="0" smtClean="0"/>
              <a:t>JAVA</a:t>
            </a:r>
            <a:r>
              <a:rPr lang="zh-CN" altLang="en-US" kern="1200" dirty="0" smtClean="0"/>
              <a:t>侧</a:t>
            </a:r>
            <a:r>
              <a:rPr lang="zh-CN" altLang="en-US" kern="1200" dirty="0"/>
              <a:t>使用</a:t>
            </a:r>
            <a:r>
              <a:rPr lang="en-US" altLang="zh-CN" kern="1200" dirty="0" smtClean="0"/>
              <a:t>maven</a:t>
            </a:r>
            <a:r>
              <a:rPr lang="zh-CN" altLang="en-US" kern="1200" dirty="0" smtClean="0"/>
              <a:t>管理接口</a:t>
            </a:r>
            <a:r>
              <a:rPr lang="en-US" altLang="zh-CN" kern="1200" dirty="0" smtClean="0">
                <a:solidFill>
                  <a:srgbClr val="C00000"/>
                </a:solidFill>
              </a:rPr>
              <a:t>jar</a:t>
            </a:r>
            <a:r>
              <a:rPr lang="zh-CN" altLang="en-US" kern="1200" dirty="0">
                <a:solidFill>
                  <a:srgbClr val="C00000"/>
                </a:solidFill>
              </a:rPr>
              <a:t>包</a:t>
            </a:r>
            <a:r>
              <a:rPr lang="zh-CN" altLang="en-US" kern="1200" dirty="0" smtClean="0">
                <a:solidFill>
                  <a:srgbClr val="C00000"/>
                </a:solidFill>
              </a:rPr>
              <a:t>版本</a:t>
            </a:r>
            <a:endParaRPr lang="en-US" altLang="zh-CN" kern="1200" dirty="0" smtClean="0">
              <a:solidFill>
                <a:srgbClr val="C00000"/>
              </a:solidFill>
            </a:endParaRPr>
          </a:p>
          <a:p>
            <a:endParaRPr lang="zh-CN" altLang="en-US" kern="1200" dirty="0" smtClean="0"/>
          </a:p>
          <a:p>
            <a:r>
              <a:rPr lang="zh-CN" altLang="en-US" kern="1200" dirty="0" smtClean="0"/>
              <a:t>服务消费者、提供者开发基于相同接口</a:t>
            </a:r>
            <a:r>
              <a:rPr lang="en-US" altLang="zh-CN" kern="1200" dirty="0" smtClean="0"/>
              <a:t>jar</a:t>
            </a:r>
            <a:endParaRPr lang="zh-CN" altLang="en-US" kern="1200" dirty="0" smtClean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好处</a:t>
            </a:r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821054662"/>
              </p:ext>
            </p:extLst>
          </p:nvPr>
        </p:nvGraphicFramePr>
        <p:xfrm>
          <a:off x="611560" y="1124744"/>
          <a:ext cx="7992888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711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服务治理</a:t>
            </a:r>
            <a:endParaRPr lang="zh-CN" altLang="en-US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555543553"/>
              </p:ext>
            </p:extLst>
          </p:nvPr>
        </p:nvGraphicFramePr>
        <p:xfrm>
          <a:off x="1115616" y="1628800"/>
          <a:ext cx="6864424" cy="4408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320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消费方特性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971600" y="4581128"/>
            <a:ext cx="266429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提供</a:t>
            </a:r>
            <a:r>
              <a:rPr lang="zh-CN" altLang="en-US" dirty="0" smtClean="0"/>
              <a:t>者</a:t>
            </a:r>
            <a:r>
              <a:rPr lang="en-US" altLang="zh-CN" dirty="0" smtClean="0"/>
              <a:t>(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5292080" y="2276872"/>
            <a:ext cx="2232248" cy="648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zh-CN" altLang="en-US" dirty="0" smtClean="0"/>
              <a:t>方（</a:t>
            </a:r>
            <a:r>
              <a:rPr lang="en-US" altLang="zh-CN" dirty="0" smtClean="0"/>
              <a:t>tag1, tag2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5292080" y="3573016"/>
            <a:ext cx="2232248" cy="648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zh-CN" altLang="en-US" dirty="0" smtClean="0"/>
              <a:t>方（）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5292080" y="4725144"/>
            <a:ext cx="2232248" cy="648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调用</a:t>
            </a:r>
            <a:r>
              <a:rPr lang="zh-CN" altLang="en-US" dirty="0" smtClean="0"/>
              <a:t>方（</a:t>
            </a:r>
            <a:r>
              <a:rPr lang="en-US" altLang="zh-CN" dirty="0" smtClean="0"/>
              <a:t>tag3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71600" y="3249038"/>
            <a:ext cx="266429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提供</a:t>
            </a:r>
            <a:r>
              <a:rPr lang="zh-CN" altLang="en-US" dirty="0" smtClean="0"/>
              <a:t>者</a:t>
            </a:r>
            <a:r>
              <a:rPr lang="en-US" altLang="zh-CN" dirty="0" smtClean="0"/>
              <a:t>(tag1, tag3)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97640" y="1974984"/>
            <a:ext cx="266429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提供者</a:t>
            </a:r>
            <a:r>
              <a:rPr lang="en-US" altLang="zh-CN" dirty="0"/>
              <a:t>(</a:t>
            </a:r>
            <a:r>
              <a:rPr lang="en-US" altLang="zh-CN" dirty="0" smtClean="0"/>
              <a:t>tag2, </a:t>
            </a:r>
            <a:r>
              <a:rPr lang="en-US" altLang="zh-CN" dirty="0"/>
              <a:t>tag3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8" idx="1"/>
            <a:endCxn id="12" idx="3"/>
          </p:cNvCxnSpPr>
          <p:nvPr/>
        </p:nvCxnSpPr>
        <p:spPr>
          <a:xfrm flipH="1" flipV="1">
            <a:off x="3661936" y="2479040"/>
            <a:ext cx="1630144" cy="1218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1"/>
            <a:endCxn id="11" idx="3"/>
          </p:cNvCxnSpPr>
          <p:nvPr/>
        </p:nvCxnSpPr>
        <p:spPr>
          <a:xfrm flipH="1">
            <a:off x="3635896" y="2600908"/>
            <a:ext cx="1656184" cy="11521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1"/>
            <a:endCxn id="12" idx="3"/>
          </p:cNvCxnSpPr>
          <p:nvPr/>
        </p:nvCxnSpPr>
        <p:spPr>
          <a:xfrm flipH="1" flipV="1">
            <a:off x="3661936" y="2479040"/>
            <a:ext cx="1630144" cy="2570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0" idx="1"/>
            <a:endCxn id="11" idx="3"/>
          </p:cNvCxnSpPr>
          <p:nvPr/>
        </p:nvCxnSpPr>
        <p:spPr>
          <a:xfrm flipH="1" flipV="1">
            <a:off x="3635896" y="3753094"/>
            <a:ext cx="1656184" cy="1296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9" idx="1"/>
            <a:endCxn id="7" idx="3"/>
          </p:cNvCxnSpPr>
          <p:nvPr/>
        </p:nvCxnSpPr>
        <p:spPr>
          <a:xfrm flipH="1">
            <a:off x="3635896" y="3897052"/>
            <a:ext cx="1656184" cy="1188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1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消费方特性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集群策略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/>
              <a:t>failfast</a:t>
            </a:r>
            <a:r>
              <a:rPr lang="zh-CN" altLang="en-US" dirty="0" smtClean="0"/>
              <a:t>：</a:t>
            </a:r>
            <a:r>
              <a:rPr lang="zh-CN" altLang="en-US" dirty="0"/>
              <a:t>针对一些服务不再发生实际调用，直接返回自行定义的数据或者异常</a:t>
            </a:r>
            <a:r>
              <a:rPr lang="zh-CN" altLang="en-US" dirty="0" smtClean="0"/>
              <a:t>。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failover</a:t>
            </a:r>
            <a:r>
              <a:rPr lang="zh-CN" altLang="en-US" dirty="0" smtClean="0"/>
              <a:t>：调用失败后自动重试，达到重试次数限制后完全失败。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failsafe:</a:t>
            </a:r>
            <a:r>
              <a:rPr lang="zh-CN" altLang="en-US" dirty="0"/>
              <a:t>调用忽略异常，不抛出异常，如果有异常返回的结果为</a:t>
            </a:r>
            <a:r>
              <a:rPr lang="en-US" altLang="zh-CN" dirty="0"/>
              <a:t>null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39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提供方特性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限流</a:t>
            </a:r>
            <a:r>
              <a:rPr lang="zh-CN" altLang="en-US" dirty="0"/>
              <a:t>：限制提供方的并发上限，可以按照</a:t>
            </a:r>
            <a:r>
              <a:rPr lang="zh-CN" altLang="en-US" dirty="0" smtClean="0"/>
              <a:t>接口</a:t>
            </a:r>
            <a:r>
              <a:rPr lang="zh-CN" altLang="en-US" dirty="0"/>
              <a:t>维度、调用方维度分配</a:t>
            </a:r>
            <a:r>
              <a:rPr lang="zh-CN" altLang="en-US" dirty="0" smtClean="0"/>
              <a:t>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sz="2400" dirty="0" smtClean="0"/>
              <a:t>效果：限流后客户端立即拿到流控异常或者排队等待</a:t>
            </a:r>
          </a:p>
        </p:txBody>
      </p:sp>
    </p:spTree>
    <p:extLst>
      <p:ext uri="{BB962C8B-B14F-4D97-AF65-F5344CB8AC3E}">
        <p14:creationId xmlns:p14="http://schemas.microsoft.com/office/powerpoint/2010/main" val="17671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提供方特性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启动预热：</a:t>
            </a:r>
            <a:r>
              <a:rPr lang="zh-CN" altLang="en-US" dirty="0"/>
              <a:t>提供方实例</a:t>
            </a:r>
            <a:r>
              <a:rPr lang="zh-CN" altLang="en-US" dirty="0" smtClean="0"/>
              <a:t>启动并正常注册到提供者列表后，并不按照正常权限直接参与负载，而且在设定的时间后逐渐变为</a:t>
            </a:r>
            <a:r>
              <a:rPr lang="zh-CN" altLang="en-US" dirty="0"/>
              <a:t>正常</a:t>
            </a:r>
            <a:r>
              <a:rPr lang="zh-CN" altLang="en-US" dirty="0" smtClean="0"/>
              <a:t>权重。</a:t>
            </a:r>
          </a:p>
          <a:p>
            <a:pPr marL="0" indent="0">
              <a:buNone/>
            </a:pP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通过一定时间内小并发请求让应用完成各种初始化，环节刚启动后的请求处理超时问题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887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Agenda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目标</a:t>
            </a:r>
          </a:p>
          <a:p>
            <a:r>
              <a:rPr lang="zh-CN" altLang="en-US" dirty="0" smtClean="0"/>
              <a:t>架构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功能</a:t>
            </a:r>
          </a:p>
          <a:p>
            <a:r>
              <a:rPr lang="zh-CN" altLang="en-US" dirty="0" smtClean="0"/>
              <a:t>使用教程</a:t>
            </a:r>
          </a:p>
        </p:txBody>
      </p:sp>
    </p:spTree>
    <p:extLst>
      <p:ext uri="{BB962C8B-B14F-4D97-AF65-F5344CB8AC3E}">
        <p14:creationId xmlns:p14="http://schemas.microsoft.com/office/powerpoint/2010/main" val="18983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提供方特性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黑白名单：支持系统码、</a:t>
            </a:r>
            <a:r>
              <a:rPr lang="en-US" altLang="zh-CN" dirty="0" smtClean="0"/>
              <a:t>IP</a:t>
            </a:r>
            <a:r>
              <a:rPr lang="zh-CN" altLang="en-US" dirty="0" smtClean="0"/>
              <a:t>段两种维度的黑白名单控制，可以轻松搞定调用方管理</a:t>
            </a:r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例如：可配置如下规则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1.</a:t>
            </a:r>
            <a:r>
              <a:rPr lang="zh-CN" altLang="en-US" sz="2400" dirty="0" smtClean="0"/>
              <a:t>在</a:t>
            </a:r>
            <a:r>
              <a:rPr lang="zh-CN" altLang="en-US" sz="2400" dirty="0"/>
              <a:t>系统黑名单上配置通配*，</a:t>
            </a:r>
            <a:r>
              <a:rPr lang="zh-CN" altLang="en-US" sz="2400" dirty="0" smtClean="0"/>
              <a:t>来阻止所有</a:t>
            </a:r>
            <a:r>
              <a:rPr lang="zh-CN" altLang="en-US" sz="2400" dirty="0"/>
              <a:t>系统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2.</a:t>
            </a:r>
            <a:r>
              <a:rPr lang="zh-CN" altLang="en-US" sz="2400" dirty="0" smtClean="0"/>
              <a:t>在</a:t>
            </a:r>
            <a:r>
              <a:rPr lang="zh-CN" altLang="en-US" sz="2400" dirty="0"/>
              <a:t>系统白名单上添加你想赋权的系统</a:t>
            </a:r>
            <a:r>
              <a:rPr lang="zh-CN" altLang="en-US" sz="2400" dirty="0" smtClean="0"/>
              <a:t>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1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731838"/>
          </a:xfrm>
        </p:spPr>
        <p:txBody>
          <a:bodyPr/>
          <a:lstStyle/>
          <a:p>
            <a:r>
              <a:rPr lang="zh-CN" altLang="en-US" dirty="0"/>
              <a:t>权限管理</a:t>
            </a:r>
          </a:p>
        </p:txBody>
      </p: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权限管理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服务实例的归属关联明确的系统标示（系统码</a:t>
            </a:r>
            <a:r>
              <a:rPr lang="en-US" altLang="zh-CN" dirty="0"/>
              <a:t>+</a:t>
            </a:r>
            <a:r>
              <a:rPr lang="zh-CN" altLang="en-US" dirty="0"/>
              <a:t>模块码）</a:t>
            </a:r>
            <a:r>
              <a:rPr lang="zh-CN" altLang="en-US" dirty="0" smtClean="0"/>
              <a:t>，如果不设置无法使用；</a:t>
            </a:r>
          </a:p>
          <a:p>
            <a:pPr marL="0" indent="0">
              <a:buNone/>
            </a:pPr>
            <a:r>
              <a:rPr lang="zh-CN" altLang="en-US" sz="2400" dirty="0" smtClean="0"/>
              <a:t>注：</a:t>
            </a:r>
            <a:r>
              <a:rPr lang="en-US" altLang="zh-CN" sz="2400" dirty="0" err="1" smtClean="0"/>
              <a:t>docker</a:t>
            </a:r>
            <a:r>
              <a:rPr lang="zh-CN" altLang="en-US" sz="2400" dirty="0" smtClean="0"/>
              <a:t>自动带入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推荐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，其他需要运维配置</a:t>
            </a:r>
          </a:p>
          <a:p>
            <a:pPr marL="0" indent="0">
              <a:buNone/>
            </a:pPr>
            <a:endParaRPr lang="zh-CN" altLang="en-US" sz="2400" dirty="0" smtClean="0"/>
          </a:p>
          <a:p>
            <a:r>
              <a:rPr lang="zh-CN" altLang="en-US" dirty="0" smtClean="0"/>
              <a:t>负责人</a:t>
            </a:r>
            <a:r>
              <a:rPr lang="zh-CN" altLang="en-US" dirty="0"/>
              <a:t>和</a:t>
            </a:r>
            <a:r>
              <a:rPr lang="en-US" altLang="zh-CN" dirty="0"/>
              <a:t>owner</a:t>
            </a:r>
            <a:r>
              <a:rPr lang="zh-CN" altLang="en-US" dirty="0" smtClean="0"/>
              <a:t>明确，权限</a:t>
            </a:r>
            <a:r>
              <a:rPr lang="zh-CN" altLang="en-US" dirty="0"/>
              <a:t>管控不独立维护，依赖</a:t>
            </a:r>
            <a:r>
              <a:rPr lang="en-US" altLang="zh-CN" dirty="0" err="1"/>
              <a:t>tardis</a:t>
            </a:r>
            <a:r>
              <a:rPr lang="zh-CN" altLang="en-US" dirty="0"/>
              <a:t>统一</a:t>
            </a:r>
            <a:r>
              <a:rPr lang="zh-CN" altLang="en-US" dirty="0" smtClean="0"/>
              <a:t>管理；</a:t>
            </a:r>
          </a:p>
          <a:p>
            <a:endParaRPr lang="zh-CN" altLang="en-US" dirty="0"/>
          </a:p>
          <a:p>
            <a:r>
              <a:rPr lang="zh-CN" altLang="en-US" dirty="0" smtClean="0"/>
              <a:t>管理页面上系统负责人自动有权干预治理；</a:t>
            </a:r>
          </a:p>
        </p:txBody>
      </p:sp>
    </p:spTree>
    <p:extLst>
      <p:ext uri="{BB962C8B-B14F-4D97-AF65-F5344CB8AC3E}">
        <p14:creationId xmlns:p14="http://schemas.microsoft.com/office/powerpoint/2010/main" val="166567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731838"/>
          </a:xfrm>
        </p:spPr>
        <p:txBody>
          <a:bodyPr/>
          <a:lstStyle/>
          <a:p>
            <a:r>
              <a:rPr lang="zh-CN" altLang="en-US" dirty="0" smtClean="0"/>
              <a:t>服务监控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50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7128792" cy="5725116"/>
          </a:xfrm>
        </p:spPr>
      </p:pic>
    </p:spTree>
    <p:extLst>
      <p:ext uri="{BB962C8B-B14F-4D97-AF65-F5344CB8AC3E}">
        <p14:creationId xmlns:p14="http://schemas.microsoft.com/office/powerpoint/2010/main" val="55841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52" y="620688"/>
            <a:ext cx="8187779" cy="31566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53" y="3741760"/>
            <a:ext cx="2971657" cy="27568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310" y="3741760"/>
            <a:ext cx="2727713" cy="2675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267" y="3718148"/>
            <a:ext cx="2986782" cy="2804061"/>
          </a:xfrm>
          <a:prstGeom prst="rect">
            <a:avLst/>
          </a:prstGeom>
        </p:spPr>
      </p:pic>
      <p:sp>
        <p:nvSpPr>
          <p:cNvPr id="11" name="标题 3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</p:spPr>
        <p:txBody>
          <a:bodyPr/>
          <a:lstStyle/>
          <a:p>
            <a:r>
              <a:rPr lang="zh-CN" altLang="en-US" dirty="0" smtClean="0"/>
              <a:t>系统维度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97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6023829" cy="23762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420888"/>
            <a:ext cx="5670789" cy="22297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3458858"/>
            <a:ext cx="6084168" cy="2383611"/>
          </a:xfrm>
          <a:prstGeom prst="rect">
            <a:avLst/>
          </a:prstGeom>
        </p:spPr>
      </p:pic>
      <p:sp>
        <p:nvSpPr>
          <p:cNvPr id="7" name="标题 3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</p:spPr>
        <p:txBody>
          <a:bodyPr/>
          <a:lstStyle/>
          <a:p>
            <a:r>
              <a:rPr lang="zh-CN" altLang="en-US" dirty="0" smtClean="0"/>
              <a:t>实例维度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04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731838"/>
          </a:xfrm>
        </p:spPr>
        <p:txBody>
          <a:bodyPr/>
          <a:lstStyle/>
          <a:p>
            <a:r>
              <a:rPr lang="zh-CN" altLang="en-US" dirty="0" smtClean="0"/>
              <a:t>使用教程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9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开发流程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627244860"/>
              </p:ext>
            </p:extLst>
          </p:nvPr>
        </p:nvGraphicFramePr>
        <p:xfrm>
          <a:off x="611560" y="1397000"/>
          <a:ext cx="8064896" cy="491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08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Thrift IDL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sz="4000" i="1" dirty="0"/>
              <a:t>服务定义</a:t>
            </a:r>
            <a:endParaRPr lang="zh-CN" altLang="en-US" i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8066"/>
            <a:ext cx="8229600" cy="4097831"/>
          </a:xfrm>
        </p:spPr>
      </p:pic>
    </p:spTree>
    <p:extLst>
      <p:ext uri="{BB962C8B-B14F-4D97-AF65-F5344CB8AC3E}">
        <p14:creationId xmlns:p14="http://schemas.microsoft.com/office/powerpoint/2010/main" val="10882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731838"/>
          </a:xfrm>
        </p:spPr>
        <p:txBody>
          <a:bodyPr/>
          <a:lstStyle/>
          <a:p>
            <a:r>
              <a:rPr lang="zh-CN" altLang="en-US" dirty="0"/>
              <a:t>背景</a:t>
            </a:r>
            <a:r>
              <a:rPr lang="en-US" altLang="zh-CN" dirty="0"/>
              <a:t>&amp;</a:t>
            </a:r>
            <a:r>
              <a:rPr lang="zh-CN" altLang="en-US" dirty="0" smtClean="0"/>
              <a:t>目标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Thrift IDL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sz="4000" i="1" dirty="0"/>
              <a:t>服务定义</a:t>
            </a:r>
            <a:endParaRPr lang="zh-CN" altLang="en-US" i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47" y="1891743"/>
            <a:ext cx="4961905" cy="3790476"/>
          </a:xfrm>
        </p:spPr>
      </p:pic>
    </p:spTree>
    <p:extLst>
      <p:ext uri="{BB962C8B-B14F-4D97-AF65-F5344CB8AC3E}">
        <p14:creationId xmlns:p14="http://schemas.microsoft.com/office/powerpoint/2010/main" val="10111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Thrift IDL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sz="4000" i="1" dirty="0"/>
              <a:t>服务定义</a:t>
            </a:r>
            <a:endParaRPr lang="zh-CN" altLang="en-US" i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89" y="1524000"/>
            <a:ext cx="4547165" cy="4713312"/>
          </a:xfrm>
        </p:spPr>
      </p:pic>
    </p:spTree>
    <p:extLst>
      <p:ext uri="{BB962C8B-B14F-4D97-AF65-F5344CB8AC3E}">
        <p14:creationId xmlns:p14="http://schemas.microsoft.com/office/powerpoint/2010/main" val="10111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Thrift IDL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sz="4000" i="1" dirty="0"/>
              <a:t>服务定义</a:t>
            </a:r>
            <a:endParaRPr lang="zh-CN" altLang="en-US" i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7659031" cy="5616624"/>
          </a:xfrm>
        </p:spPr>
      </p:pic>
    </p:spTree>
    <p:extLst>
      <p:ext uri="{BB962C8B-B14F-4D97-AF65-F5344CB8AC3E}">
        <p14:creationId xmlns:p14="http://schemas.microsoft.com/office/powerpoint/2010/main" val="139279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IDL</a:t>
            </a:r>
            <a:r>
              <a:rPr lang="zh-CN" altLang="en-US" dirty="0" smtClean="0"/>
              <a:t>注意事项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service</a:t>
            </a:r>
            <a:r>
              <a:rPr lang="zh-CN" altLang="en-US" dirty="0"/>
              <a:t>必须</a:t>
            </a:r>
            <a:r>
              <a:rPr lang="en-US" altLang="zh-CN" dirty="0"/>
              <a:t>extends </a:t>
            </a:r>
            <a:r>
              <a:rPr lang="en-US" altLang="zh-CN" dirty="0" err="1"/>
              <a:t>PebbleService.SharedService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</a:t>
            </a:r>
            <a:r>
              <a:rPr lang="en-US" altLang="zh-CN" dirty="0" smtClean="0"/>
              <a:t>include “</a:t>
            </a:r>
            <a:r>
              <a:rPr lang="en-US" altLang="zh-CN" dirty="0" err="1" smtClean="0"/>
              <a:t>PebbleModel.thrift</a:t>
            </a:r>
            <a:r>
              <a:rPr lang="en-US" altLang="zh-CN" dirty="0" smtClean="0"/>
              <a:t>”</a:t>
            </a:r>
            <a:r>
              <a:rPr lang="zh-CN" altLang="en-US" dirty="0" smtClean="0"/>
              <a:t>；</a:t>
            </a:r>
          </a:p>
          <a:p>
            <a:endParaRPr lang="zh-CN" altLang="en-US" dirty="0"/>
          </a:p>
          <a:p>
            <a:r>
              <a:rPr lang="zh-CN" altLang="en-US" dirty="0" smtClean="0"/>
              <a:t>建议</a:t>
            </a:r>
            <a:r>
              <a:rPr lang="zh-CN" altLang="en-US" dirty="0"/>
              <a:t>服务内的函数都</a:t>
            </a:r>
            <a:r>
              <a:rPr lang="en-US" altLang="zh-CN" dirty="0"/>
              <a:t>throws  </a:t>
            </a:r>
            <a:r>
              <a:rPr lang="en-US" altLang="zh-CN" dirty="0" err="1"/>
              <a:t>PebbleTException</a:t>
            </a:r>
            <a:r>
              <a:rPr lang="en-US" altLang="zh-CN" dirty="0"/>
              <a:t>;</a:t>
            </a:r>
            <a:r>
              <a:rPr lang="zh-CN" altLang="en-US" dirty="0"/>
              <a:t>有利于限流时异常的捕获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</a:t>
            </a:r>
            <a:r>
              <a:rPr lang="en-US" altLang="zh-CN" dirty="0" smtClean="0"/>
              <a:t>include</a:t>
            </a:r>
            <a:r>
              <a:rPr lang="zh-CN" altLang="en-US" dirty="0" smtClean="0"/>
              <a:t> </a:t>
            </a:r>
            <a:r>
              <a:rPr lang="en-US" altLang="zh-CN" dirty="0" smtClean="0"/>
              <a:t>"</a:t>
            </a:r>
            <a:r>
              <a:rPr lang="en-US" altLang="zh-CN" dirty="0" err="1" smtClean="0"/>
              <a:t>PebbleModel.thrift</a:t>
            </a:r>
            <a:r>
              <a:rPr lang="en-US" altLang="zh-CN" dirty="0"/>
              <a:t>"</a:t>
            </a:r>
            <a:r>
              <a:rPr lang="zh-CN" altLang="en-US" dirty="0"/>
              <a:t>；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28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提供方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服务</a:t>
            </a:r>
            <a:r>
              <a:rPr lang="zh-CN" altLang="en-US" dirty="0"/>
              <a:t>提供者</a:t>
            </a:r>
            <a:r>
              <a:rPr lang="en-US" altLang="zh-CN" dirty="0"/>
              <a:t>MAVEN</a:t>
            </a:r>
            <a:r>
              <a:rPr lang="zh-CN" altLang="en-US" dirty="0"/>
              <a:t>中引入客户端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853531"/>
            <a:ext cx="4711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8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提供方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  <a:r>
              <a:rPr lang="en-US" altLang="zh-CN" dirty="0"/>
              <a:t>pebble </a:t>
            </a:r>
            <a:r>
              <a:rPr lang="zh-CN" altLang="en-US" dirty="0"/>
              <a:t>客户端 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52936"/>
            <a:ext cx="5359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提供方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在自己项目中添加相应</a:t>
            </a:r>
            <a:r>
              <a:rPr lang="en-US" altLang="zh-CN" dirty="0"/>
              <a:t>xml</a:t>
            </a:r>
            <a:r>
              <a:rPr lang="zh-CN" altLang="en-US" dirty="0"/>
              <a:t>配置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996952"/>
            <a:ext cx="7188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提供方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实现具体服务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756084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消费方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服务</a:t>
            </a:r>
            <a:r>
              <a:rPr lang="zh-CN" altLang="en-US" dirty="0"/>
              <a:t>提供者</a:t>
            </a:r>
            <a:r>
              <a:rPr lang="en-US" altLang="zh-CN" dirty="0"/>
              <a:t>MAVEN</a:t>
            </a:r>
            <a:r>
              <a:rPr lang="zh-CN" altLang="en-US" dirty="0"/>
              <a:t>中引入客户端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853531"/>
            <a:ext cx="4711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3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消费方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引入</a:t>
            </a:r>
            <a:r>
              <a:rPr lang="en-US" altLang="zh-CN" dirty="0"/>
              <a:t>pebble </a:t>
            </a:r>
            <a:r>
              <a:rPr lang="zh-CN" altLang="en-US" dirty="0"/>
              <a:t>客户端 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52936"/>
            <a:ext cx="53594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现状与问题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Tsp</a:t>
            </a:r>
            <a:r>
              <a:rPr lang="zh-CN" altLang="en-US" sz="2800" dirty="0"/>
              <a:t>现状</a:t>
            </a:r>
            <a:endParaRPr lang="en-US" altLang="zh-CN" sz="2800" dirty="0"/>
          </a:p>
          <a:p>
            <a:pPr lvl="1"/>
            <a:r>
              <a:rPr lang="zh-CN" altLang="en-US" sz="2400" dirty="0"/>
              <a:t>注册与发现</a:t>
            </a:r>
            <a:r>
              <a:rPr lang="en-US" altLang="zh-CN" sz="2400" dirty="0"/>
              <a:t>+</a:t>
            </a:r>
            <a:r>
              <a:rPr lang="zh-CN" altLang="en-US" sz="2400" dirty="0"/>
              <a:t>负载均衡策略 </a:t>
            </a:r>
            <a:r>
              <a:rPr lang="en-US" altLang="zh-CN" sz="2400" dirty="0"/>
              <a:t>+ http</a:t>
            </a:r>
            <a:r>
              <a:rPr lang="zh-CN" altLang="en-US" sz="2400" dirty="0"/>
              <a:t>调用</a:t>
            </a:r>
            <a:endParaRPr lang="en-US" altLang="zh-CN" dirty="0"/>
          </a:p>
          <a:p>
            <a:r>
              <a:rPr lang="en-US" altLang="zh-CN" sz="2800" dirty="0"/>
              <a:t>Tsp</a:t>
            </a:r>
            <a:r>
              <a:rPr lang="zh-CN" altLang="en-US" sz="2800" dirty="0"/>
              <a:t>问题</a:t>
            </a:r>
            <a:endParaRPr lang="en-US" altLang="zh-CN" sz="2800" dirty="0"/>
          </a:p>
          <a:p>
            <a:pPr lvl="1"/>
            <a:r>
              <a:rPr lang="zh-CN" altLang="en-US" sz="2400" dirty="0"/>
              <a:t>服务名即方法名，不能引导服务抽象</a:t>
            </a:r>
            <a:endParaRPr lang="en-US" altLang="zh-CN" sz="2400" dirty="0"/>
          </a:p>
          <a:p>
            <a:pPr lvl="1"/>
            <a:r>
              <a:rPr lang="zh-CN" altLang="en-US" sz="2400" dirty="0"/>
              <a:t>注册与监听在方法级，爆炸</a:t>
            </a:r>
            <a:endParaRPr lang="en-US" altLang="zh-CN" sz="2400" dirty="0"/>
          </a:p>
          <a:p>
            <a:pPr lvl="1"/>
            <a:r>
              <a:rPr lang="zh-CN" altLang="en-US" sz="2400" dirty="0"/>
              <a:t>客户端未收口控制，任意配置导致治理难度大</a:t>
            </a:r>
            <a:endParaRPr lang="en-US" altLang="zh-CN" sz="2400" dirty="0"/>
          </a:p>
          <a:p>
            <a:pPr lvl="1"/>
            <a:r>
              <a:rPr lang="en-US" altLang="zh-CN" sz="2400" dirty="0"/>
              <a:t>http</a:t>
            </a:r>
            <a:r>
              <a:rPr lang="zh-CN" altLang="en-US" sz="2400" dirty="0"/>
              <a:t>通信报文大、效率差</a:t>
            </a:r>
            <a:endParaRPr lang="en-US" altLang="zh-CN" sz="2400" dirty="0"/>
          </a:p>
          <a:p>
            <a:pPr lvl="1"/>
            <a:r>
              <a:rPr lang="zh-CN" altLang="en-US" sz="2400" dirty="0"/>
              <a:t>序列化反序列化干预困难，不成体系</a:t>
            </a:r>
            <a:endParaRPr lang="en-US" altLang="zh-CN" sz="2400" dirty="0"/>
          </a:p>
          <a:p>
            <a:pPr lvl="1"/>
            <a:r>
              <a:rPr lang="zh-CN" altLang="en-US" sz="2400" dirty="0"/>
              <a:t>异常处理欠缺设计</a:t>
            </a:r>
            <a:endParaRPr lang="en-US" altLang="zh-CN" sz="2400" dirty="0"/>
          </a:p>
          <a:p>
            <a:pPr lvl="1"/>
            <a:r>
              <a:rPr lang="zh-CN" altLang="en-US" sz="2400" dirty="0"/>
              <a:t>依附</a:t>
            </a:r>
            <a:r>
              <a:rPr lang="en-US" altLang="zh-CN" sz="2400" dirty="0"/>
              <a:t>spring</a:t>
            </a:r>
            <a:r>
              <a:rPr lang="zh-CN" altLang="en-US" sz="2400" dirty="0"/>
              <a:t>和</a:t>
            </a:r>
            <a:r>
              <a:rPr lang="en-US" altLang="zh-CN" sz="2400" dirty="0"/>
              <a:t>web</a:t>
            </a:r>
            <a:r>
              <a:rPr lang="zh-CN" altLang="en-US" sz="2400" dirty="0"/>
              <a:t>容器，深层规范治理难度大</a:t>
            </a:r>
            <a:endParaRPr lang="en-US" altLang="zh-CN" sz="2400" dirty="0"/>
          </a:p>
          <a:p>
            <a:pPr lvl="1"/>
            <a:r>
              <a:rPr lang="zh-CN" altLang="en-US" sz="2400" dirty="0"/>
              <a:t>注册中心主从模式，并非分布式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8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消费方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在自己项目中添加相应</a:t>
            </a:r>
            <a:r>
              <a:rPr lang="en-US" altLang="zh-CN" dirty="0"/>
              <a:t>xml</a:t>
            </a:r>
            <a:r>
              <a:rPr lang="zh-CN" altLang="en-US" dirty="0"/>
              <a:t>配置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996952"/>
            <a:ext cx="7188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1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消费方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注入使用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04" y="1471856"/>
            <a:ext cx="5250464" cy="53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其他配置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详细配置，高级配置请见</a:t>
            </a:r>
            <a:r>
              <a:rPr lang="en-US" altLang="zh-CN" dirty="0" smtClean="0">
                <a:hlinkClick r:id="rId3"/>
              </a:rPr>
              <a:t>wiki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2348880"/>
            <a:ext cx="2197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3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731838"/>
          </a:xfrm>
        </p:spPr>
        <p:txBody>
          <a:bodyPr/>
          <a:lstStyle/>
          <a:p>
            <a:r>
              <a:rPr lang="zh-CN" altLang="en-US" dirty="0" smtClean="0"/>
              <a:t>管理界面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10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对话气泡: 矩形 7">
            <a:hlinkClick r:id="rId3" action="ppaction://hlinkfile"/>
            <a:extLst>
              <a:ext uri="{FF2B5EF4-FFF2-40B4-BE49-F238E27FC236}">
                <a16:creationId xmlns="" xmlns:a16="http://schemas.microsoft.com/office/drawing/2014/main" id="{9B56A9A7-813E-4248-ABE8-B98A2B5BE1B3}"/>
              </a:ext>
            </a:extLst>
          </p:cNvPr>
          <p:cNvSpPr/>
          <p:nvPr/>
        </p:nvSpPr>
        <p:spPr>
          <a:xfrm>
            <a:off x="0" y="332656"/>
            <a:ext cx="6228184" cy="4320480"/>
          </a:xfrm>
          <a:prstGeom prst="wedgeRectCallout">
            <a:avLst>
              <a:gd name="adj1" fmla="val 17078"/>
              <a:gd name="adj2" fmla="val -1991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对话气泡: 矩形 7">
            <a:hlinkClick r:id="rId3" action="ppaction://hlinkfile"/>
            <a:extLst>
              <a:ext uri="{FF2B5EF4-FFF2-40B4-BE49-F238E27FC236}">
                <a16:creationId xmlns="" xmlns:a16="http://schemas.microsoft.com/office/drawing/2014/main" id="{9B56A9A7-813E-4248-ABE8-B98A2B5BE1B3}"/>
              </a:ext>
            </a:extLst>
          </p:cNvPr>
          <p:cNvSpPr/>
          <p:nvPr/>
        </p:nvSpPr>
        <p:spPr>
          <a:xfrm>
            <a:off x="756084" y="781273"/>
            <a:ext cx="5976664" cy="4680520"/>
          </a:xfrm>
          <a:prstGeom prst="wedgeRectCallout">
            <a:avLst>
              <a:gd name="adj1" fmla="val 9484"/>
              <a:gd name="adj2" fmla="val -38668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对话气泡: 矩形 7">
            <a:hlinkClick r:id="rId3" action="ppaction://hlinkfile"/>
            <a:extLst>
              <a:ext uri="{FF2B5EF4-FFF2-40B4-BE49-F238E27FC236}">
                <a16:creationId xmlns="" xmlns:a16="http://schemas.microsoft.com/office/drawing/2014/main" id="{9B56A9A7-813E-4248-ABE8-B98A2B5BE1B3}"/>
              </a:ext>
            </a:extLst>
          </p:cNvPr>
          <p:cNvSpPr/>
          <p:nvPr/>
        </p:nvSpPr>
        <p:spPr>
          <a:xfrm>
            <a:off x="1512168" y="1229890"/>
            <a:ext cx="5976664" cy="4680520"/>
          </a:xfrm>
          <a:prstGeom prst="wedgeRectCallout">
            <a:avLst>
              <a:gd name="adj1" fmla="val -38317"/>
              <a:gd name="adj2" fmla="val 9712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对话气泡: 矩形 7">
            <a:hlinkClick r:id="rId3" action="ppaction://hlinkfile"/>
            <a:extLst>
              <a:ext uri="{FF2B5EF4-FFF2-40B4-BE49-F238E27FC236}">
                <a16:creationId xmlns="" xmlns:a16="http://schemas.microsoft.com/office/drawing/2014/main" id="{9B56A9A7-813E-4248-ABE8-B98A2B5BE1B3}"/>
              </a:ext>
            </a:extLst>
          </p:cNvPr>
          <p:cNvSpPr/>
          <p:nvPr/>
        </p:nvSpPr>
        <p:spPr>
          <a:xfrm>
            <a:off x="2411760" y="1772816"/>
            <a:ext cx="5976664" cy="4680520"/>
          </a:xfrm>
          <a:prstGeom prst="wedgeRectCallout">
            <a:avLst>
              <a:gd name="adj1" fmla="val -20866"/>
              <a:gd name="adj2" fmla="val 1246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731838"/>
          </a:xfrm>
        </p:spPr>
        <p:txBody>
          <a:bodyPr/>
          <a:lstStyle/>
          <a:p>
            <a:r>
              <a:rPr lang="zh-CN" altLang="en-US" dirty="0" smtClean="0"/>
              <a:t>异常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731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异常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PebbleException</a:t>
            </a:r>
            <a:r>
              <a:rPr lang="zh-CN" altLang="en-US" dirty="0"/>
              <a:t>是</a:t>
            </a:r>
            <a:r>
              <a:rPr lang="en-US" altLang="zh-CN" dirty="0"/>
              <a:t>pebble</a:t>
            </a:r>
            <a:r>
              <a:rPr lang="zh-CN" altLang="en-US" dirty="0"/>
              <a:t>抛出的可识别异常</a:t>
            </a:r>
            <a:r>
              <a:rPr lang="zh-CN" altLang="en-US" dirty="0" smtClean="0"/>
              <a:t>，字段</a:t>
            </a:r>
            <a:r>
              <a:rPr lang="en-US" altLang="zh-CN" dirty="0" err="1"/>
              <a:t>ErrorType</a:t>
            </a:r>
            <a:r>
              <a:rPr lang="en-US" altLang="zh-CN" dirty="0"/>
              <a:t> 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来标示具体原因。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36912"/>
            <a:ext cx="5308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="" xmlns:a16="http://schemas.microsoft.com/office/drawing/2014/main" id="{4FFF34D0-D482-4D6D-B20F-A094EC783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0" y="836712"/>
            <a:ext cx="8986327" cy="5544616"/>
          </a:xfrm>
        </p:spPr>
      </p:pic>
    </p:spTree>
    <p:extLst>
      <p:ext uri="{BB962C8B-B14F-4D97-AF65-F5344CB8AC3E}">
        <p14:creationId xmlns:p14="http://schemas.microsoft.com/office/powerpoint/2010/main" val="428929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66" y="1556792"/>
            <a:ext cx="9197878" cy="4968552"/>
          </a:xfrm>
        </p:spPr>
      </p:pic>
    </p:spTree>
    <p:extLst>
      <p:ext uri="{BB962C8B-B14F-4D97-AF65-F5344CB8AC3E}">
        <p14:creationId xmlns:p14="http://schemas.microsoft.com/office/powerpoint/2010/main" val="1966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731838"/>
          </a:xfrm>
        </p:spPr>
        <p:txBody>
          <a:bodyPr/>
          <a:lstStyle/>
          <a:p>
            <a:r>
              <a:rPr lang="zh-CN" altLang="en-US" dirty="0" smtClean="0"/>
              <a:t>扩展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5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怎么解决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服务名即方法名，注册发现爆炸，不能引导服务抽象</a:t>
            </a:r>
            <a:endParaRPr lang="en-US" altLang="zh-CN" sz="2000" dirty="0"/>
          </a:p>
          <a:p>
            <a:pPr lvl="1"/>
            <a:r>
              <a:rPr lang="en-US" altLang="zh-CN" sz="1600" dirty="0">
                <a:sym typeface="Wingdings" panose="05000000000000000000" pitchFamily="2" charset="2"/>
              </a:rPr>
              <a:t> Interface  IDL (Interface Definition Language)</a:t>
            </a:r>
            <a:endParaRPr lang="en-US" altLang="zh-CN" sz="1600" dirty="0"/>
          </a:p>
          <a:p>
            <a:r>
              <a:rPr lang="zh-CN" altLang="en-US" sz="2000" dirty="0"/>
              <a:t>客户端未收口控制，任意配置导致治理难度大</a:t>
            </a:r>
            <a:endParaRPr lang="en-US" altLang="zh-CN" sz="2000" dirty="0"/>
          </a:p>
          <a:p>
            <a:pPr lvl="1"/>
            <a:r>
              <a:rPr lang="en-US" altLang="zh-CN" sz="1600" dirty="0">
                <a:sym typeface="Wingdings" panose="05000000000000000000" pitchFamily="2" charset="2"/>
              </a:rPr>
              <a:t> client </a:t>
            </a:r>
            <a:r>
              <a:rPr lang="zh-CN" altLang="en-US" sz="1600" dirty="0">
                <a:sym typeface="Wingdings" panose="05000000000000000000" pitchFamily="2" charset="2"/>
              </a:rPr>
              <a:t>抽象分层治理、</a:t>
            </a:r>
            <a:r>
              <a:rPr lang="en-US" altLang="zh-CN" sz="1600" dirty="0" err="1">
                <a:sym typeface="Wingdings" panose="05000000000000000000" pitchFamily="2" charset="2"/>
              </a:rPr>
              <a:t>apm</a:t>
            </a:r>
            <a:r>
              <a:rPr lang="zh-CN" altLang="en-US" sz="1600" dirty="0">
                <a:sym typeface="Wingdings" panose="05000000000000000000" pitchFamily="2" charset="2"/>
              </a:rPr>
              <a:t>埋桩</a:t>
            </a:r>
            <a:endParaRPr lang="en-US" altLang="zh-CN" sz="1600" dirty="0"/>
          </a:p>
          <a:p>
            <a:r>
              <a:rPr lang="en-US" altLang="zh-CN" sz="2000" dirty="0"/>
              <a:t>http</a:t>
            </a:r>
            <a:r>
              <a:rPr lang="zh-CN" altLang="en-US" sz="2000" dirty="0"/>
              <a:t>通信报文大、效率差，序列化反序列化干预困难</a:t>
            </a:r>
            <a:endParaRPr lang="en-US" altLang="zh-CN" sz="2000" dirty="0"/>
          </a:p>
          <a:p>
            <a:pPr lvl="1"/>
            <a:r>
              <a:rPr lang="en-US" altLang="zh-CN" sz="1600" dirty="0">
                <a:sym typeface="Wingdings" panose="05000000000000000000" pitchFamily="2" charset="2"/>
              </a:rPr>
              <a:t> </a:t>
            </a:r>
            <a:r>
              <a:rPr lang="en-US" altLang="zh-CN" sz="1600" dirty="0" err="1">
                <a:sym typeface="Wingdings" panose="05000000000000000000" pitchFamily="2" charset="2"/>
              </a:rPr>
              <a:t>gzip</a:t>
            </a:r>
            <a:r>
              <a:rPr lang="en-US" altLang="zh-CN" sz="1600" dirty="0">
                <a:sym typeface="Wingdings" panose="05000000000000000000" pitchFamily="2" charset="2"/>
              </a:rPr>
              <a:t>  thrift</a:t>
            </a:r>
            <a:r>
              <a:rPr lang="zh-CN" altLang="en-US" sz="1600" dirty="0">
                <a:sym typeface="Wingdings" panose="05000000000000000000" pitchFamily="2" charset="2"/>
              </a:rPr>
              <a:t>、</a:t>
            </a:r>
            <a:r>
              <a:rPr lang="en-US" altLang="zh-CN" sz="1600" dirty="0" err="1">
                <a:sym typeface="Wingdings" panose="05000000000000000000" pitchFamily="2" charset="2"/>
              </a:rPr>
              <a:t>protobuf</a:t>
            </a:r>
            <a:r>
              <a:rPr lang="zh-CN" altLang="en-US" sz="1600" dirty="0">
                <a:sym typeface="Wingdings" panose="05000000000000000000" pitchFamily="2" charset="2"/>
              </a:rPr>
              <a:t>、</a:t>
            </a:r>
            <a:r>
              <a:rPr lang="en-US" altLang="zh-CN" sz="1600" dirty="0">
                <a:sym typeface="Wingdings" panose="05000000000000000000" pitchFamily="2" charset="2"/>
              </a:rPr>
              <a:t>hessian</a:t>
            </a:r>
            <a:r>
              <a:rPr lang="zh-CN" altLang="en-US" sz="1600" dirty="0">
                <a:sym typeface="Wingdings" panose="05000000000000000000" pitchFamily="2" charset="2"/>
              </a:rPr>
              <a:t>、</a:t>
            </a:r>
            <a:r>
              <a:rPr lang="en-US" altLang="zh-CN" sz="1600" dirty="0" err="1">
                <a:sym typeface="Wingdings" panose="05000000000000000000" pitchFamily="2" charset="2"/>
              </a:rPr>
              <a:t>avro</a:t>
            </a:r>
            <a:endParaRPr lang="en-US" altLang="zh-CN" sz="2000" dirty="0"/>
          </a:p>
          <a:p>
            <a:r>
              <a:rPr lang="zh-CN" altLang="en-US" sz="2000" dirty="0"/>
              <a:t>异常处理欠缺设计</a:t>
            </a:r>
            <a:endParaRPr lang="en-US" altLang="zh-CN" sz="2000" dirty="0"/>
          </a:p>
          <a:p>
            <a:pPr lvl="1"/>
            <a:r>
              <a:rPr lang="en-US" altLang="zh-CN" sz="1600" dirty="0">
                <a:sym typeface="Wingdings" panose="05000000000000000000" pitchFamily="2" charset="2"/>
              </a:rPr>
              <a:t> </a:t>
            </a:r>
            <a:r>
              <a:rPr lang="en-US" altLang="zh-CN" sz="1600" dirty="0" err="1"/>
              <a:t>dubbo</a:t>
            </a:r>
            <a:r>
              <a:rPr lang="zh-CN" altLang="en-US" sz="1600" dirty="0"/>
              <a:t>异常处理 </a:t>
            </a:r>
            <a:r>
              <a:rPr lang="en-US" altLang="zh-CN" sz="1600" dirty="0">
                <a:sym typeface="Wingdings" panose="05000000000000000000" pitchFamily="2" charset="2"/>
              </a:rPr>
              <a:t> </a:t>
            </a:r>
            <a:r>
              <a:rPr lang="zh-CN" altLang="en-US" sz="1600" dirty="0">
                <a:sym typeface="Wingdings" panose="05000000000000000000" pitchFamily="2" charset="2"/>
              </a:rPr>
              <a:t>途牛服务调用分层</a:t>
            </a:r>
            <a:endParaRPr lang="en-US" altLang="zh-CN" sz="1600" dirty="0"/>
          </a:p>
          <a:p>
            <a:r>
              <a:rPr lang="zh-CN" altLang="en-US" sz="2000" dirty="0"/>
              <a:t>依附</a:t>
            </a:r>
            <a:r>
              <a:rPr lang="en-US" altLang="zh-CN" sz="2000" dirty="0"/>
              <a:t>spring</a:t>
            </a:r>
            <a:r>
              <a:rPr lang="zh-CN" altLang="en-US" sz="2000" dirty="0"/>
              <a:t>和</a:t>
            </a:r>
            <a:r>
              <a:rPr lang="en-US" altLang="zh-CN" sz="2000" dirty="0"/>
              <a:t>web</a:t>
            </a:r>
            <a:r>
              <a:rPr lang="zh-CN" altLang="en-US" sz="2000" dirty="0"/>
              <a:t>容器，深层规范治理难度大</a:t>
            </a:r>
            <a:endParaRPr lang="en-US" altLang="zh-CN" sz="2000" dirty="0"/>
          </a:p>
          <a:p>
            <a:pPr lvl="1"/>
            <a:r>
              <a:rPr lang="en-US" altLang="zh-CN" sz="1600" dirty="0">
                <a:sym typeface="Wingdings" panose="05000000000000000000" pitchFamily="2" charset="2"/>
              </a:rPr>
              <a:t> </a:t>
            </a:r>
            <a:r>
              <a:rPr lang="zh-CN" altLang="en-US" sz="1600" dirty="0">
                <a:sym typeface="Wingdings" panose="05000000000000000000" pitchFamily="2" charset="2"/>
              </a:rPr>
              <a:t>服务框架核心去</a:t>
            </a:r>
            <a:r>
              <a:rPr lang="en-US" altLang="zh-CN" sz="1600" dirty="0">
                <a:sym typeface="Wingdings" panose="05000000000000000000" pitchFamily="2" charset="2"/>
              </a:rPr>
              <a:t>spring</a:t>
            </a:r>
            <a:endParaRPr lang="en-US" altLang="zh-CN" sz="1600" dirty="0"/>
          </a:p>
          <a:p>
            <a:r>
              <a:rPr lang="zh-CN" altLang="en-US" sz="2000" dirty="0"/>
              <a:t>注册中心主从模式，并非分布式</a:t>
            </a:r>
            <a:endParaRPr lang="en-US" altLang="zh-CN" sz="2000" dirty="0"/>
          </a:p>
          <a:p>
            <a:pPr lvl="1"/>
            <a:r>
              <a:rPr lang="en-US" altLang="zh-CN" sz="2000" dirty="0">
                <a:sym typeface="Wingdings" panose="05000000000000000000" pitchFamily="2" charset="2"/>
              </a:rPr>
              <a:t> zookeeper</a:t>
            </a:r>
            <a:r>
              <a:rPr lang="zh-CN" altLang="en-US" sz="2000" dirty="0">
                <a:sym typeface="Wingdings" panose="05000000000000000000" pitchFamily="2" charset="2"/>
              </a:rPr>
              <a:t>、</a:t>
            </a:r>
            <a:r>
              <a:rPr lang="en-US" altLang="zh-CN" sz="2000" dirty="0" err="1">
                <a:sym typeface="Wingdings" panose="05000000000000000000" pitchFamily="2" charset="2"/>
              </a:rPr>
              <a:t>etcd</a:t>
            </a:r>
            <a:endParaRPr lang="en-US" altLang="zh-CN" sz="2000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5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="" xmlns:a16="http://schemas.microsoft.com/office/drawing/2014/main" id="{9BA37E6F-C086-4376-AEE8-DC6BB739F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76672"/>
            <a:ext cx="7632848" cy="6224150"/>
          </a:xfrm>
        </p:spPr>
      </p:pic>
    </p:spTree>
    <p:extLst>
      <p:ext uri="{BB962C8B-B14F-4D97-AF65-F5344CB8AC3E}">
        <p14:creationId xmlns:p14="http://schemas.microsoft.com/office/powerpoint/2010/main" val="411968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插件机制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启动后获取</a:t>
            </a:r>
            <a:r>
              <a:rPr lang="zh-CN" altLang="en-US" dirty="0"/>
              <a:t>当前</a:t>
            </a:r>
            <a:r>
              <a:rPr lang="en-US" altLang="zh-CN" dirty="0" err="1"/>
              <a:t>classpath</a:t>
            </a:r>
            <a:r>
              <a:rPr lang="zh-CN" altLang="en-US" dirty="0"/>
              <a:t>下的所有</a:t>
            </a:r>
            <a:r>
              <a:rPr lang="en-US" altLang="zh-CN" dirty="0" err="1"/>
              <a:t>pebble.plugin.properties</a:t>
            </a:r>
            <a:r>
              <a:rPr lang="zh-CN" altLang="en-US" dirty="0"/>
              <a:t>文件，并按照规则解析和加载插件</a:t>
            </a:r>
            <a:r>
              <a:rPr lang="zh-CN" altLang="en-US" dirty="0" smtClean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25082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插件机制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插件定义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2896"/>
            <a:ext cx="9144000" cy="181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插件机制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插件初始化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init</a:t>
            </a:r>
            <a:r>
              <a:rPr lang="en-US" altLang="zh-CN" dirty="0" smtClean="0"/>
              <a:t>(Map&lt;String</a:t>
            </a:r>
            <a:r>
              <a:rPr lang="en-US" altLang="zh-CN" dirty="0"/>
              <a:t>, String&gt; </a:t>
            </a:r>
            <a:r>
              <a:rPr lang="en-US" altLang="zh-CN" dirty="0" err="1"/>
              <a:t>params</a:t>
            </a:r>
            <a:r>
              <a:rPr lang="en-US" altLang="zh-CN" dirty="0"/>
              <a:t>)</a:t>
            </a:r>
            <a:r>
              <a:rPr lang="zh-CN" altLang="en-US" dirty="0"/>
              <a:t>方法向插件实现类注入初始化</a:t>
            </a:r>
            <a:r>
              <a:rPr lang="zh-CN" altLang="en-US" dirty="0" smtClean="0"/>
              <a:t>参数</a:t>
            </a:r>
            <a:r>
              <a:rPr lang="zh-CN" altLang="en-US" dirty="0"/>
              <a:t>，</a:t>
            </a:r>
            <a:r>
              <a:rPr lang="zh-CN" altLang="en-US" dirty="0" smtClean="0"/>
              <a:t>如果插件</a:t>
            </a:r>
            <a:r>
              <a:rPr lang="zh-CN" altLang="en-US" dirty="0"/>
              <a:t>需要丰富的特性并</a:t>
            </a:r>
            <a:r>
              <a:rPr lang="zh-CN" altLang="en-US" dirty="0" smtClean="0"/>
              <a:t>希望可配置，</a:t>
            </a:r>
            <a:r>
              <a:rPr lang="zh-CN" altLang="en-US" dirty="0"/>
              <a:t>则可以利用这个</a:t>
            </a:r>
            <a:r>
              <a:rPr lang="en-US" altLang="zh-CN" dirty="0" smtClean="0"/>
              <a:t>feature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zh-CN" altLang="en-US" sz="2400" dirty="0" smtClean="0"/>
              <a:t>规则：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插件类型</a:t>
            </a:r>
            <a:r>
              <a:rPr lang="en-US" altLang="zh-CN" sz="2400" dirty="0"/>
              <a:t>.</a:t>
            </a:r>
            <a:r>
              <a:rPr lang="zh-CN" altLang="en-US" sz="2400" dirty="0"/>
              <a:t>插件名称</a:t>
            </a:r>
            <a:r>
              <a:rPr lang="en-US" altLang="zh-CN" sz="2400" dirty="0"/>
              <a:t>.</a:t>
            </a:r>
            <a:r>
              <a:rPr lang="zh-CN" altLang="en-US" sz="2400" dirty="0"/>
              <a:t>参数</a:t>
            </a:r>
            <a:r>
              <a:rPr lang="en-US" altLang="zh-CN" sz="2400" dirty="0"/>
              <a:t>key</a:t>
            </a:r>
            <a:r>
              <a:rPr lang="zh-CN" altLang="en-US" sz="2400" dirty="0"/>
              <a:t>名字</a:t>
            </a:r>
            <a:r>
              <a:rPr lang="en-US" altLang="zh-CN" sz="2400" dirty="0"/>
              <a:t>=</a:t>
            </a:r>
            <a:r>
              <a:rPr lang="zh-CN" altLang="en-US" sz="2400" dirty="0"/>
              <a:t>参数值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9347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插件机制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7300925" cy="33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731838"/>
          </a:xfrm>
        </p:spPr>
        <p:txBody>
          <a:bodyPr/>
          <a:lstStyle/>
          <a:p>
            <a:r>
              <a:rPr lang="zh-CN" altLang="en-US" dirty="0" smtClean="0"/>
              <a:t>其他说明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0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启停</a:t>
            </a:r>
            <a:r>
              <a:rPr lang="en-US" altLang="zh-CN" dirty="0" smtClean="0"/>
              <a:t>graceful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spring</a:t>
            </a:r>
            <a:r>
              <a:rPr lang="zh-CN" altLang="en-US" dirty="0"/>
              <a:t>作为容器</a:t>
            </a:r>
          </a:p>
          <a:p>
            <a:endParaRPr lang="zh-CN" altLang="en-US" sz="2400" dirty="0"/>
          </a:p>
          <a:p>
            <a:pPr marL="0" indent="0">
              <a:buNone/>
            </a:pPr>
            <a:r>
              <a:rPr lang="zh-CN" altLang="en-US" sz="2400" i="1" dirty="0"/>
              <a:t>继承</a:t>
            </a:r>
            <a:r>
              <a:rPr lang="en-US" altLang="zh-CN" sz="2400" i="1" dirty="0" err="1"/>
              <a:t>ApplicationListener</a:t>
            </a:r>
            <a:r>
              <a:rPr lang="zh-CN" altLang="en-US" sz="2400" i="1" dirty="0"/>
              <a:t>实现</a:t>
            </a:r>
            <a:r>
              <a:rPr lang="en-US" altLang="zh-CN" sz="2400" i="1" dirty="0" err="1"/>
              <a:t>onApplicationEvent</a:t>
            </a:r>
            <a:r>
              <a:rPr lang="zh-CN" altLang="en-US" sz="2400" i="1" dirty="0"/>
              <a:t>方法：</a:t>
            </a:r>
          </a:p>
          <a:p>
            <a:pPr marL="0" indent="0">
              <a:buNone/>
            </a:pPr>
            <a:endParaRPr lang="zh-CN" altLang="en-US" sz="2400" i="1" dirty="0"/>
          </a:p>
          <a:p>
            <a:r>
              <a:rPr lang="en-US" altLang="zh-CN" sz="2400" i="1" dirty="0" err="1"/>
              <a:t>ContextRefreshedEvent</a:t>
            </a:r>
            <a:r>
              <a:rPr lang="zh-CN" altLang="en-US" sz="2400" i="1" dirty="0"/>
              <a:t>：初始化服务提供者</a:t>
            </a:r>
            <a:r>
              <a:rPr lang="en-US" altLang="zh-CN" sz="2400" i="1" dirty="0"/>
              <a:t>(</a:t>
            </a:r>
            <a:r>
              <a:rPr lang="zh-CN" altLang="en-US" sz="2400" i="1" dirty="0"/>
              <a:t>初始化本地提供者配置</a:t>
            </a:r>
            <a:r>
              <a:rPr lang="en-US" altLang="zh-CN" sz="2400" i="1" dirty="0"/>
              <a:t>–&gt;</a:t>
            </a:r>
            <a:r>
              <a:rPr lang="zh-CN" altLang="en-US" sz="2400" i="1" dirty="0"/>
              <a:t>本地暴露服务</a:t>
            </a:r>
            <a:r>
              <a:rPr lang="en-US" altLang="zh-CN" sz="2400" i="1" dirty="0"/>
              <a:t>–&gt;</a:t>
            </a:r>
            <a:r>
              <a:rPr lang="zh-CN" altLang="en-US" sz="2400" i="1" dirty="0"/>
              <a:t>注册</a:t>
            </a:r>
            <a:r>
              <a:rPr lang="en-US" altLang="zh-CN" sz="2400" i="1" dirty="0"/>
              <a:t>)</a:t>
            </a:r>
            <a:r>
              <a:rPr lang="zh-CN" altLang="en-US" sz="2400" i="1" dirty="0" smtClean="0"/>
              <a:t>；</a:t>
            </a:r>
          </a:p>
          <a:p>
            <a:endParaRPr lang="zh-CN" altLang="en-US" sz="2400" i="1" dirty="0"/>
          </a:p>
          <a:p>
            <a:r>
              <a:rPr lang="en-US" altLang="zh-CN" sz="2400" i="1" dirty="0" err="1"/>
              <a:t>ContextClosedEvent</a:t>
            </a:r>
            <a:r>
              <a:rPr lang="zh-CN" altLang="en-US" sz="2400" i="1" dirty="0"/>
              <a:t>：注销消费引用，停止暴露服务</a:t>
            </a:r>
            <a:r>
              <a:rPr lang="en-US" altLang="zh-CN" sz="2400" i="1" dirty="0"/>
              <a:t>(</a:t>
            </a:r>
            <a:r>
              <a:rPr lang="zh-CN" altLang="en-US" sz="2400" i="1" dirty="0"/>
              <a:t>注销服务注册</a:t>
            </a:r>
            <a:r>
              <a:rPr lang="en-US" altLang="zh-CN" sz="2400" i="1" dirty="0"/>
              <a:t>–&gt;</a:t>
            </a:r>
            <a:r>
              <a:rPr lang="zh-CN" altLang="en-US" sz="2400" i="1" dirty="0"/>
              <a:t>等待</a:t>
            </a:r>
            <a:r>
              <a:rPr lang="en-US" altLang="zh-CN" sz="2400" i="1" dirty="0"/>
              <a:t>worker</a:t>
            </a:r>
            <a:r>
              <a:rPr lang="zh-CN" altLang="en-US" sz="2400" i="1" dirty="0"/>
              <a:t>线程处理完毕</a:t>
            </a:r>
            <a:r>
              <a:rPr lang="en-US" altLang="zh-CN" sz="2400" i="1" dirty="0"/>
              <a:t>–&gt;</a:t>
            </a:r>
            <a:r>
              <a:rPr lang="zh-CN" altLang="en-US" sz="2400" i="1" dirty="0"/>
              <a:t>关闭服务端口暴露</a:t>
            </a:r>
            <a:r>
              <a:rPr lang="en-US" altLang="zh-CN" sz="2400" i="1" dirty="0"/>
              <a:t>)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8852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启停</a:t>
            </a:r>
            <a:r>
              <a:rPr lang="en-US" altLang="zh-CN" dirty="0" smtClean="0"/>
              <a:t>graceful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不使用</a:t>
            </a:r>
            <a:r>
              <a:rPr lang="en-US" altLang="zh-CN" dirty="0"/>
              <a:t>spring</a:t>
            </a:r>
            <a:r>
              <a:rPr lang="zh-CN" altLang="en-US" dirty="0" smtClean="0"/>
              <a:t>容器</a:t>
            </a:r>
            <a:endParaRPr lang="en-US" altLang="zh-CN" dirty="0" smtClean="0"/>
          </a:p>
          <a:p>
            <a:pPr lvl="1"/>
            <a:r>
              <a:rPr lang="zh-CN" altLang="en-US" sz="2400" i="1" dirty="0" smtClean="0"/>
              <a:t>主动</a:t>
            </a:r>
            <a:r>
              <a:rPr lang="zh-CN" altLang="en-US" sz="2400" i="1" dirty="0"/>
              <a:t>调用</a:t>
            </a:r>
            <a:r>
              <a:rPr lang="en-US" altLang="zh-CN" sz="2400" i="1" dirty="0" smtClean="0"/>
              <a:t>startup</a:t>
            </a:r>
            <a:r>
              <a:rPr lang="zh-CN" altLang="en-US" sz="2400" i="1" dirty="0" smtClean="0"/>
              <a:t>，过程会添加</a:t>
            </a:r>
            <a:r>
              <a:rPr lang="en-US" altLang="zh-CN" sz="2400" i="1" dirty="0" err="1" smtClean="0"/>
              <a:t>shutdownHook</a:t>
            </a:r>
            <a:endParaRPr lang="en-US" altLang="zh-CN" sz="2400" i="1" dirty="0" smtClean="0"/>
          </a:p>
          <a:p>
            <a:pPr lvl="1"/>
            <a:endParaRPr lang="en-US" altLang="zh-CN" sz="2400" i="1" dirty="0" smtClean="0"/>
          </a:p>
          <a:p>
            <a:pPr lvl="1"/>
            <a:r>
              <a:rPr lang="zh-CN" altLang="en-US" sz="2400" i="1" dirty="0" smtClean="0"/>
              <a:t>当</a:t>
            </a:r>
            <a:r>
              <a:rPr lang="en-US" altLang="zh-CN" sz="2400" i="1" dirty="0" smtClean="0"/>
              <a:t>JVM</a:t>
            </a:r>
            <a:r>
              <a:rPr lang="zh-CN" altLang="en-US" sz="2400" i="1" dirty="0" smtClean="0"/>
              <a:t>收到</a:t>
            </a:r>
            <a:r>
              <a:rPr lang="zh-CN" altLang="en-US" sz="2400" i="1" dirty="0"/>
              <a:t>退出信号则会调用该回调，去做注销的事情，内部执行同上</a:t>
            </a:r>
          </a:p>
        </p:txBody>
      </p:sp>
    </p:spTree>
    <p:extLst>
      <p:ext uri="{BB962C8B-B14F-4D97-AF65-F5344CB8AC3E}">
        <p14:creationId xmlns:p14="http://schemas.microsoft.com/office/powerpoint/2010/main" val="168061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Pebble</a:t>
            </a:r>
            <a:r>
              <a:rPr lang="zh-CN" altLang="en-US" dirty="0"/>
              <a:t>服务框架获取到的系统三字码是否</a:t>
            </a:r>
            <a:r>
              <a:rPr lang="en-US" altLang="zh-CN" dirty="0"/>
              <a:t>100%</a:t>
            </a:r>
            <a:r>
              <a:rPr lang="zh-CN" altLang="en-US" dirty="0"/>
              <a:t>准确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能够保证正确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Pebble</a:t>
            </a:r>
            <a:r>
              <a:rPr lang="zh-CN" altLang="en-US" dirty="0"/>
              <a:t>服务框架从容器系统变量获取三字码，是由运维</a:t>
            </a:r>
            <a:r>
              <a:rPr lang="zh-CN" altLang="en-US" dirty="0" smtClean="0"/>
              <a:t>配置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非</a:t>
            </a:r>
            <a:r>
              <a:rPr lang="en-US" altLang="zh-CN" dirty="0" err="1"/>
              <a:t>docker</a:t>
            </a:r>
            <a:r>
              <a:rPr lang="zh-CN" altLang="en-US" dirty="0"/>
              <a:t>服务，变量由运维人工配置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docker</a:t>
            </a:r>
            <a:r>
              <a:rPr lang="zh-CN" altLang="en-US" dirty="0"/>
              <a:t>服务，变量由运维发布自动带</a:t>
            </a:r>
            <a:r>
              <a:rPr lang="zh-CN" altLang="en-US" dirty="0" smtClean="0"/>
              <a:t>出，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96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配置</a:t>
            </a:r>
            <a:r>
              <a:rPr lang="en-US" altLang="zh-CN" dirty="0" smtClean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Pebble</a:t>
            </a:r>
            <a:r>
              <a:rPr lang="zh-CN" altLang="en-US" dirty="0"/>
              <a:t>服务提供方</a:t>
            </a:r>
            <a:r>
              <a:rPr lang="zh-CN" altLang="en-US" dirty="0" smtClean="0"/>
              <a:t>是否可以拒绝</a:t>
            </a:r>
            <a:r>
              <a:rPr lang="zh-CN" altLang="en-US" dirty="0"/>
              <a:t>所有的消费者，除非手动给消费方赋</a:t>
            </a:r>
            <a:r>
              <a:rPr lang="zh-CN" altLang="en-US" dirty="0" smtClean="0"/>
              <a:t>权</a:t>
            </a:r>
            <a:endParaRPr lang="en-US" altLang="zh-CN" dirty="0"/>
          </a:p>
          <a:p>
            <a:pPr lvl="1"/>
            <a:r>
              <a:rPr lang="zh-CN" altLang="en-US" dirty="0" smtClean="0"/>
              <a:t>支持</a:t>
            </a:r>
            <a:r>
              <a:rPr lang="zh-CN" altLang="en-US" dirty="0"/>
              <a:t>，在服务的管理界面上可以按照如下方式来“配置”路由规则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</a:t>
            </a:r>
            <a:r>
              <a:rPr lang="zh-CN" altLang="en-US" dirty="0"/>
              <a:t>、在系统黑名单上配置通配*，来组织所有系统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2</a:t>
            </a:r>
            <a:r>
              <a:rPr lang="zh-CN" altLang="en-US" dirty="0"/>
              <a:t>、在系统白名单上添加你想赋权的系统码。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02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926708"/>
              </p:ext>
            </p:extLst>
          </p:nvPr>
        </p:nvGraphicFramePr>
        <p:xfrm>
          <a:off x="313185" y="332656"/>
          <a:ext cx="8651303" cy="6390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5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365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578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新魏" pitchFamily="2" charset="-122"/>
                          <a:ea typeface="华文新魏" pitchFamily="2" charset="-122"/>
                        </a:rPr>
                        <a:t>TSP</a:t>
                      </a:r>
                      <a:endParaRPr lang="zh-CN" altLang="en-US" dirty="0"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华文新魏" pitchFamily="2" charset="-122"/>
                          <a:ea typeface="华文新魏" pitchFamily="2" charset="-122"/>
                        </a:rPr>
                        <a:t>Pebble</a:t>
                      </a:r>
                      <a:endParaRPr lang="zh-CN" altLang="en-US" dirty="0">
                        <a:latin typeface="华文新魏" pitchFamily="2" charset="-122"/>
                        <a:ea typeface="华文新魏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i="1" kern="1200" dirty="0">
                          <a:solidFill>
                            <a:schemeClr val="dk1"/>
                          </a:solidFill>
                          <a:latin typeface="华文隶书" pitchFamily="2" charset="-122"/>
                          <a:ea typeface="华文隶书" pitchFamily="2" charset="-122"/>
                          <a:cs typeface="+mn-cs"/>
                        </a:rPr>
                        <a:t>协议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通信协议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latin typeface="华文仿宋" pitchFamily="2" charset="-122"/>
                        <a:ea typeface="华文仿宋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http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华文新魏" pitchFamily="2" charset="-122"/>
                        <a:ea typeface="华文新魏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thrift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http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华文新魏" pitchFamily="2" charset="-122"/>
                        <a:ea typeface="华文新魏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i="1" kern="1200" dirty="0">
                          <a:solidFill>
                            <a:schemeClr val="dk1"/>
                          </a:solidFill>
                          <a:latin typeface="华文隶书" pitchFamily="2" charset="-122"/>
                          <a:ea typeface="华文隶书" pitchFamily="2" charset="-122"/>
                          <a:cs typeface="+mn-cs"/>
                        </a:rPr>
                        <a:t>注册发现</a:t>
                      </a:r>
                      <a:endParaRPr lang="en-US" altLang="zh-CN" sz="1600" b="1" i="1" kern="1200" dirty="0">
                        <a:solidFill>
                          <a:schemeClr val="dk1"/>
                        </a:solidFill>
                        <a:latin typeface="华文隶书" pitchFamily="2" charset="-122"/>
                        <a:ea typeface="华文隶书" pitchFamily="2" charset="-122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注册中心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自研主从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Zookeeper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分布式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r>
                        <a:rPr lang="zh-CN" altLang="en-US" sz="1600" b="1" i="1" dirty="0">
                          <a:latin typeface="华文隶书" pitchFamily="2" charset="-122"/>
                          <a:ea typeface="华文隶书" pitchFamily="2" charset="-122"/>
                        </a:rPr>
                        <a:t>服务治理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集群调用方式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failfast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failover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failsafe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华文新魏" pitchFamily="2" charset="-122"/>
                        <a:ea typeface="华文新魏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路由规则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分组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黑白名单、</a:t>
                      </a:r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ip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正则、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tag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华文新魏" pitchFamily="2" charset="-122"/>
                        <a:ea typeface="华文新魏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809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负载均衡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随机、加权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随机、加权、最小调用、最小时间、粘滞、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hash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华文新魏" pitchFamily="2" charset="-122"/>
                        <a:ea typeface="华文新魏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限流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负载、分配给不同调用者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熔断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QosRouter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, Mock</a:t>
                      </a:r>
                      <a:endParaRPr lang="zh-CN" altLang="en-US" sz="1600" kern="1200" dirty="0">
                        <a:solidFill>
                          <a:schemeClr val="dk1"/>
                        </a:solidFill>
                        <a:latin typeface="华文新魏" pitchFamily="2" charset="-122"/>
                        <a:ea typeface="华文新魏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i="1" kern="1200" dirty="0">
                          <a:solidFill>
                            <a:schemeClr val="dk1"/>
                          </a:solidFill>
                          <a:latin typeface="华文隶书" pitchFamily="2" charset="-122"/>
                          <a:ea typeface="华文隶书" pitchFamily="2" charset="-122"/>
                          <a:cs typeface="+mn-cs"/>
                        </a:rPr>
                        <a:t>抽象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华文仿宋" pitchFamily="2" charset="-122"/>
                        <a:ea typeface="华文仿宋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华文仿宋" pitchFamily="2" charset="-122"/>
                        <a:ea typeface="华文仿宋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定义抽象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无，提供者写序列化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华文新魏" pitchFamily="2" charset="-122"/>
                          <a:ea typeface="华文新魏" pitchFamily="2" charset="-122"/>
                          <a:cs typeface="+mn-cs"/>
                        </a:rPr>
                        <a:t>IDL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已经定义清楚，序列化和反序列化集成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引用抽象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无，消费者写反序列化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直接使用，所见即所得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1" i="1" kern="1200" dirty="0">
                          <a:solidFill>
                            <a:schemeClr val="dk1"/>
                          </a:solidFill>
                          <a:latin typeface="华文隶书" pitchFamily="2" charset="-122"/>
                          <a:ea typeface="华文隶书" pitchFamily="2" charset="-122"/>
                          <a:cs typeface="+mn-cs"/>
                        </a:rPr>
                        <a:t>监控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华文仿宋" pitchFamily="2" charset="-122"/>
                        <a:ea typeface="华文仿宋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kern="1200" dirty="0">
                        <a:solidFill>
                          <a:schemeClr val="dk1"/>
                        </a:solidFill>
                        <a:latin typeface="华文仿宋" pitchFamily="2" charset="-122"/>
                        <a:ea typeface="华文仿宋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异常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清楚定义，监控追踪调研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75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监控集成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华文仿宋" pitchFamily="2" charset="-122"/>
                          <a:ea typeface="华文仿宋" pitchFamily="2" charset="-122"/>
                          <a:cs typeface="+mn-cs"/>
                        </a:rPr>
                        <a:t>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04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TSP</a:t>
            </a:r>
            <a:r>
              <a:rPr lang="zh-CN" altLang="en-US" dirty="0" smtClean="0"/>
              <a:t>兼容性</a:t>
            </a:r>
            <a:endParaRPr lang="zh-CN" altLang="en-US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452591380"/>
              </p:ext>
            </p:extLst>
          </p:nvPr>
        </p:nvGraphicFramePr>
        <p:xfrm>
          <a:off x="1524000" y="303740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020022668"/>
              </p:ext>
            </p:extLst>
          </p:nvPr>
        </p:nvGraphicFramePr>
        <p:xfrm>
          <a:off x="1691680" y="1484784"/>
          <a:ext cx="6096000" cy="1656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20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TSP</a:t>
            </a:r>
            <a:r>
              <a:rPr lang="zh-CN" altLang="en-US" dirty="0" smtClean="0"/>
              <a:t>兼容性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556792"/>
            <a:ext cx="5650415" cy="4968552"/>
          </a:xfrm>
          <a:prstGeom prst="rect">
            <a:avLst/>
          </a:prstGeom>
        </p:spPr>
      </p:pic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zh-CN" altLang="en-US" sz="2400" i="1" dirty="0" smtClean="0"/>
              <a:t>依赖检查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99454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技术支持</a:t>
            </a:r>
            <a:endParaRPr lang="zh-CN" altLang="en-US" dirty="0"/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zh-CN" altLang="en-US" sz="2400" i="1" dirty="0" smtClean="0"/>
              <a:t>基础服务部</a:t>
            </a:r>
            <a:r>
              <a:rPr lang="en-US" altLang="zh-CN" sz="2400" i="1" dirty="0" smtClean="0"/>
              <a:t>/</a:t>
            </a:r>
            <a:r>
              <a:rPr lang="zh-CN" altLang="en-US" sz="2400" i="1" dirty="0" smtClean="0"/>
              <a:t>技术平台组</a:t>
            </a:r>
          </a:p>
          <a:p>
            <a:r>
              <a:rPr lang="zh-CN" altLang="en-US" sz="2400" i="1" dirty="0" smtClean="0"/>
              <a:t>周长青</a:t>
            </a:r>
            <a:r>
              <a:rPr lang="en-US" altLang="zh-CN" sz="2400" i="1" dirty="0" smtClean="0"/>
              <a:t>(</a:t>
            </a:r>
            <a:r>
              <a:rPr lang="zh-CN" altLang="en-US" sz="2400" i="1" dirty="0" smtClean="0"/>
              <a:t>负责人</a:t>
            </a:r>
            <a:r>
              <a:rPr lang="en-US" altLang="zh-CN" sz="2400" i="1" dirty="0" smtClean="0"/>
              <a:t>)</a:t>
            </a:r>
            <a:endParaRPr lang="zh-CN" altLang="en-US" sz="2400" i="1" dirty="0" smtClean="0"/>
          </a:p>
          <a:p>
            <a:r>
              <a:rPr lang="zh-CN" altLang="en-US" sz="2400" i="1" dirty="0" smtClean="0"/>
              <a:t>席雨伟</a:t>
            </a:r>
            <a:r>
              <a:rPr lang="en-US" altLang="zh-CN" sz="2400" i="1" dirty="0" smtClean="0"/>
              <a:t>(</a:t>
            </a:r>
            <a:r>
              <a:rPr lang="zh-CN" altLang="en-US" sz="2400" i="1" dirty="0" smtClean="0"/>
              <a:t>测试负责</a:t>
            </a:r>
            <a:r>
              <a:rPr lang="en-US" altLang="zh-CN" sz="2400" i="1" dirty="0" smtClean="0"/>
              <a:t>)</a:t>
            </a:r>
            <a:endParaRPr lang="zh-CN" altLang="en-US" sz="2400" i="1" dirty="0" smtClean="0"/>
          </a:p>
          <a:p>
            <a:r>
              <a:rPr lang="zh-CN" altLang="en-US" sz="2400" i="1" dirty="0" smtClean="0"/>
              <a:t>蔡青青、张桂锋、罗爱宝</a:t>
            </a:r>
            <a:r>
              <a:rPr lang="en-US" altLang="zh-CN" sz="2400" i="1" dirty="0" smtClean="0"/>
              <a:t>(</a:t>
            </a:r>
            <a:r>
              <a:rPr lang="zh-CN" altLang="en-US" sz="2400" i="1" dirty="0" smtClean="0"/>
              <a:t>咨询</a:t>
            </a:r>
            <a:r>
              <a:rPr lang="en-US" altLang="zh-CN" sz="2400" i="1" dirty="0" smtClean="0"/>
              <a:t>&amp;</a:t>
            </a:r>
            <a:r>
              <a:rPr lang="zh-CN" altLang="en-US" sz="2400" i="1" dirty="0" smtClean="0"/>
              <a:t>协助</a:t>
            </a:r>
            <a:r>
              <a:rPr lang="en-US" altLang="zh-CN" sz="2400" i="1" dirty="0" smtClean="0"/>
              <a:t>)</a:t>
            </a:r>
            <a:endParaRPr lang="zh-CN" altLang="en-US" sz="2400" i="1" dirty="0" smtClean="0"/>
          </a:p>
          <a:p>
            <a:endParaRPr lang="zh-CN" altLang="en-US" sz="2400" i="1" dirty="0"/>
          </a:p>
          <a:p>
            <a:r>
              <a:rPr lang="en-US" altLang="zh-CN" sz="2400" i="1" dirty="0" smtClean="0"/>
              <a:t>wiki</a:t>
            </a:r>
            <a:endParaRPr lang="zh-CN" altLang="en-US" sz="2400" i="1" dirty="0" smtClean="0"/>
          </a:p>
          <a:p>
            <a:r>
              <a:rPr lang="zh-CN" altLang="en-US" sz="2400" i="1" dirty="0" smtClean="0">
                <a:hlinkClick r:id="rId3"/>
              </a:rPr>
              <a:t>设计</a:t>
            </a:r>
            <a:endParaRPr lang="zh-CN" altLang="en-US" sz="2400" i="1" dirty="0" smtClean="0"/>
          </a:p>
          <a:p>
            <a:r>
              <a:rPr lang="zh-CN" altLang="en-US" sz="2400" i="1" dirty="0" smtClean="0">
                <a:hlinkClick r:id="rId4"/>
              </a:rPr>
              <a:t>使用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731838"/>
          </a:xfrm>
        </p:spPr>
        <p:txBody>
          <a:bodyPr/>
          <a:lstStyle/>
          <a:p>
            <a:r>
              <a:rPr lang="zh-CN" altLang="en-US" dirty="0" smtClean="0"/>
              <a:t>谢谢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其他开源实现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不选</a:t>
            </a:r>
            <a:r>
              <a:rPr lang="en-US" altLang="zh-CN" dirty="0" err="1"/>
              <a:t>dubbo</a:t>
            </a:r>
            <a:endParaRPr lang="en-US" altLang="zh-CN" dirty="0"/>
          </a:p>
          <a:p>
            <a:pPr lvl="1"/>
            <a:r>
              <a:rPr lang="en-US" altLang="zh-CN" dirty="0" err="1"/>
              <a:t>Dubbo</a:t>
            </a:r>
            <a:r>
              <a:rPr lang="zh-CN" altLang="en-US" dirty="0"/>
              <a:t>整体偏重，抽象太细</a:t>
            </a:r>
            <a:endParaRPr lang="en-US" altLang="zh-CN" dirty="0"/>
          </a:p>
          <a:p>
            <a:pPr lvl="1"/>
            <a:r>
              <a:rPr lang="zh-CN" altLang="en-US" dirty="0"/>
              <a:t>原生</a:t>
            </a:r>
            <a:r>
              <a:rPr lang="en-US" altLang="zh-CN" dirty="0"/>
              <a:t>thrift</a:t>
            </a:r>
            <a:r>
              <a:rPr lang="zh-CN" altLang="en-US" dirty="0"/>
              <a:t>支持缺乏，</a:t>
            </a:r>
            <a:r>
              <a:rPr lang="en-US" altLang="zh-CN" dirty="0"/>
              <a:t>APM</a:t>
            </a:r>
            <a:r>
              <a:rPr lang="zh-CN" altLang="en-US" dirty="0"/>
              <a:t>框架嵌入困难</a:t>
            </a:r>
            <a:endParaRPr lang="en-US" altLang="zh-CN" dirty="0"/>
          </a:p>
          <a:p>
            <a:pPr lvl="1"/>
            <a:r>
              <a:rPr lang="en-US" altLang="zh-CN" dirty="0" err="1"/>
              <a:t>Dubbo</a:t>
            </a:r>
            <a:r>
              <a:rPr lang="zh-CN" altLang="en-US" dirty="0"/>
              <a:t>不再维护，技术支持困难</a:t>
            </a:r>
            <a:endParaRPr lang="en-US" altLang="zh-CN" dirty="0"/>
          </a:p>
          <a:p>
            <a:pPr lvl="1"/>
            <a:r>
              <a:rPr lang="en-US" altLang="zh-CN" dirty="0"/>
              <a:t>Cover</a:t>
            </a:r>
            <a:r>
              <a:rPr lang="zh-CN" altLang="en-US" dirty="0"/>
              <a:t>途牛治理现状动作大</a:t>
            </a:r>
            <a:endParaRPr lang="en-US" altLang="zh-CN" dirty="0"/>
          </a:p>
          <a:p>
            <a:pPr lvl="1"/>
            <a:r>
              <a:rPr lang="zh-CN" altLang="en-US" dirty="0"/>
              <a:t>途牛服务抽象无需到通信协议内部</a:t>
            </a:r>
            <a:endParaRPr lang="en-US" altLang="zh-CN" dirty="0"/>
          </a:p>
          <a:p>
            <a:pPr lvl="1"/>
            <a:r>
              <a:rPr lang="en-US" altLang="zh-CN" dirty="0"/>
              <a:t>Spring</a:t>
            </a:r>
            <a:r>
              <a:rPr lang="zh-CN" altLang="en-US" dirty="0"/>
              <a:t>自由度太高，框架收口限制困难</a:t>
            </a:r>
            <a:endParaRPr lang="en-US" altLang="zh-CN" dirty="0"/>
          </a:p>
          <a:p>
            <a:pPr lvl="1"/>
            <a:r>
              <a:rPr lang="en-US" altLang="zh-CN" dirty="0" err="1"/>
              <a:t>Dobbox</a:t>
            </a:r>
            <a:r>
              <a:rPr lang="zh-CN" altLang="en-US" dirty="0"/>
              <a:t>也是</a:t>
            </a:r>
            <a:r>
              <a:rPr lang="en-US" altLang="zh-CN" dirty="0"/>
              <a:t>spring</a:t>
            </a:r>
            <a:r>
              <a:rPr lang="zh-CN" altLang="en-US" dirty="0"/>
              <a:t>框架，需求</a:t>
            </a:r>
            <a:r>
              <a:rPr lang="en-US" altLang="zh-CN" dirty="0"/>
              <a:t>jdk1.7+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86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  <a:r>
              <a:rPr lang="zh-CN" altLang="en-US" dirty="0" smtClean="0"/>
              <a:t>是通过向研发</a:t>
            </a:r>
            <a:r>
              <a:rPr lang="zh-CN" altLang="en-US" dirty="0"/>
              <a:t>人员</a:t>
            </a:r>
            <a:r>
              <a:rPr lang="zh-CN" altLang="en-US" dirty="0" smtClean="0"/>
              <a:t>提供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整套的服务开发解决方案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聚合</a:t>
            </a:r>
            <a:r>
              <a:rPr lang="zh-CN" altLang="en-US" dirty="0"/>
              <a:t>技术平台</a:t>
            </a:r>
            <a:r>
              <a:rPr lang="zh-CN" altLang="en-US" dirty="0" smtClean="0"/>
              <a:t>能力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提高</a:t>
            </a:r>
            <a:r>
              <a:rPr lang="zh-CN" altLang="en-US" dirty="0"/>
              <a:t>研发</a:t>
            </a:r>
            <a:r>
              <a:rPr lang="zh-CN" altLang="en-US" dirty="0" smtClean="0"/>
              <a:t>效率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降低</a:t>
            </a:r>
            <a:r>
              <a:rPr lang="zh-CN" altLang="en-US" dirty="0"/>
              <a:t>各业务项目的技术侧人力</a:t>
            </a:r>
            <a:r>
              <a:rPr lang="zh-CN" altLang="en-US" dirty="0" smtClean="0"/>
              <a:t>投入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731838"/>
          </a:xfrm>
        </p:spPr>
        <p:txBody>
          <a:bodyPr/>
          <a:lstStyle/>
          <a:p>
            <a:r>
              <a:rPr lang="zh-CN" altLang="en-US" dirty="0" smtClean="0"/>
              <a:t>架构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niu1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uniu2">
  <a:themeElements>
    <a:clrScheme name="PPT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PPT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PPT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PPT模板">
  <a:themeElements>
    <a:clrScheme name="1_PPT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PPT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1_PPT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PPT模板">
  <a:themeElements>
    <a:clrScheme name="2_PPT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PPT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2_PPT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PPT模板">
  <a:themeElements>
    <a:clrScheme name="3_PPT模板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PPT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3_PPT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tuniu1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tuniu1</Template>
  <TotalTime>1302</TotalTime>
  <Words>6885</Words>
  <Application>Microsoft Macintosh PowerPoint</Application>
  <PresentationFormat>全屏显示(4:3)</PresentationFormat>
  <Paragraphs>472</Paragraphs>
  <Slides>63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63</vt:i4>
      </vt:variant>
    </vt:vector>
  </HeadingPairs>
  <TitlesOfParts>
    <vt:vector size="81" baseType="lpstr">
      <vt:lpstr>Calibri</vt:lpstr>
      <vt:lpstr>Franklin Gothic Medium</vt:lpstr>
      <vt:lpstr>Wingdings</vt:lpstr>
      <vt:lpstr>等线</vt:lpstr>
      <vt:lpstr>华文仿宋</vt:lpstr>
      <vt:lpstr>华文隶书</vt:lpstr>
      <vt:lpstr>华文新魏</vt:lpstr>
      <vt:lpstr>隶书</vt:lpstr>
      <vt:lpstr>宋体</vt:lpstr>
      <vt:lpstr>微软雅黑</vt:lpstr>
      <vt:lpstr>Arial</vt:lpstr>
      <vt:lpstr>tuniu1</vt:lpstr>
      <vt:lpstr>Office 主题</vt:lpstr>
      <vt:lpstr>tuniu2</vt:lpstr>
      <vt:lpstr>1_PPT模板</vt:lpstr>
      <vt:lpstr>2_PPT模板</vt:lpstr>
      <vt:lpstr>3_PPT模板</vt:lpstr>
      <vt:lpstr>2_tuniu1</vt:lpstr>
      <vt:lpstr>铺路石(Pebble)服务框架</vt:lpstr>
      <vt:lpstr>Agenda</vt:lpstr>
      <vt:lpstr>背景&amp;目标</vt:lpstr>
      <vt:lpstr>现状与问题</vt:lpstr>
      <vt:lpstr>怎么解决</vt:lpstr>
      <vt:lpstr>PowerPoint 演示文稿</vt:lpstr>
      <vt:lpstr>其他开源实现</vt:lpstr>
      <vt:lpstr>目标</vt:lpstr>
      <vt:lpstr>架构&amp;功能</vt:lpstr>
      <vt:lpstr>架构</vt:lpstr>
      <vt:lpstr>PowerPoint 演示文稿</vt:lpstr>
      <vt:lpstr>功能覆盖</vt:lpstr>
      <vt:lpstr>服务定义</vt:lpstr>
      <vt:lpstr>好处</vt:lpstr>
      <vt:lpstr>服务治理</vt:lpstr>
      <vt:lpstr>消费方特性</vt:lpstr>
      <vt:lpstr>消费方特性</vt:lpstr>
      <vt:lpstr>提供方特性</vt:lpstr>
      <vt:lpstr>提供方特性</vt:lpstr>
      <vt:lpstr>提供方特性</vt:lpstr>
      <vt:lpstr>权限管理</vt:lpstr>
      <vt:lpstr>权限管理</vt:lpstr>
      <vt:lpstr>服务监控</vt:lpstr>
      <vt:lpstr>PowerPoint 演示文稿</vt:lpstr>
      <vt:lpstr>系统维度</vt:lpstr>
      <vt:lpstr>实例维度</vt:lpstr>
      <vt:lpstr>使用教程</vt:lpstr>
      <vt:lpstr>开发流程</vt:lpstr>
      <vt:lpstr>Thrift IDL – 服务定义</vt:lpstr>
      <vt:lpstr>Thrift IDL – 服务定义</vt:lpstr>
      <vt:lpstr>Thrift IDL – 服务定义</vt:lpstr>
      <vt:lpstr>Thrift IDL – 服务定义</vt:lpstr>
      <vt:lpstr>IDL注意事项</vt:lpstr>
      <vt:lpstr>提供方</vt:lpstr>
      <vt:lpstr>提供方</vt:lpstr>
      <vt:lpstr>提供方</vt:lpstr>
      <vt:lpstr>提供方</vt:lpstr>
      <vt:lpstr>消费方</vt:lpstr>
      <vt:lpstr>消费方</vt:lpstr>
      <vt:lpstr>消费方</vt:lpstr>
      <vt:lpstr>消费方</vt:lpstr>
      <vt:lpstr>其他配置</vt:lpstr>
      <vt:lpstr>管理界面</vt:lpstr>
      <vt:lpstr>PowerPoint 演示文稿</vt:lpstr>
      <vt:lpstr>异常</vt:lpstr>
      <vt:lpstr>异常</vt:lpstr>
      <vt:lpstr>PowerPoint 演示文稿</vt:lpstr>
      <vt:lpstr>PowerPoint 演示文稿</vt:lpstr>
      <vt:lpstr>扩展</vt:lpstr>
      <vt:lpstr>PowerPoint 演示文稿</vt:lpstr>
      <vt:lpstr>插件机制</vt:lpstr>
      <vt:lpstr>插件机制</vt:lpstr>
      <vt:lpstr>插件机制</vt:lpstr>
      <vt:lpstr>插件机制</vt:lpstr>
      <vt:lpstr>其他说明</vt:lpstr>
      <vt:lpstr>启停graceful</vt:lpstr>
      <vt:lpstr>启停graceful</vt:lpstr>
      <vt:lpstr>配置FAQ</vt:lpstr>
      <vt:lpstr>配置FAQ</vt:lpstr>
      <vt:lpstr>TSP兼容性</vt:lpstr>
      <vt:lpstr>TSP兼容性</vt:lpstr>
      <vt:lpstr>技术支持</vt:lpstr>
      <vt:lpstr>谢谢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铺路石(Pebble)服务框架</dc:title>
  <dc:creator>罗爱宝 luoaibao (99999)</dc:creator>
  <cp:lastModifiedBy>liuruidey@sina.com</cp:lastModifiedBy>
  <cp:revision>227</cp:revision>
  <dcterms:created xsi:type="dcterms:W3CDTF">2017-08-23T12:37:41Z</dcterms:created>
  <dcterms:modified xsi:type="dcterms:W3CDTF">2017-11-28T05:32:18Z</dcterms:modified>
</cp:coreProperties>
</file>